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6"/>
  </p:notesMasterIdLst>
  <p:sldIdLst>
    <p:sldId id="257" r:id="rId2"/>
    <p:sldId id="258" r:id="rId3"/>
    <p:sldId id="259" r:id="rId4"/>
    <p:sldId id="260" r:id="rId5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56" d="100"/>
          <a:sy n="56" d="100"/>
        </p:scale>
        <p:origin x="2621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st Bilgi Yer Tutucusu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3" name="Veri Yer Tutucusu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105D9F-736D-4B0C-810F-47EA2F3A0002}" type="datetimeFigureOut">
              <a:rPr lang="tr-TR" smtClean="0"/>
              <a:t>5.02.2020</a:t>
            </a:fld>
            <a:endParaRPr lang="tr-TR"/>
          </a:p>
        </p:txBody>
      </p:sp>
      <p:sp>
        <p:nvSpPr>
          <p:cNvPr id="4" name="Slayt Resmi Yer Tutucusu 3"/>
          <p:cNvSpPr>
            <a:spLocks noGrp="1" noRot="1" noChangeAspect="1"/>
          </p:cNvSpPr>
          <p:nvPr>
            <p:ph type="sldImg" idx="2"/>
          </p:nvPr>
        </p:nvSpPr>
        <p:spPr>
          <a:xfrm>
            <a:off x="2360613" y="1143000"/>
            <a:ext cx="21367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tr-TR"/>
          </a:p>
        </p:txBody>
      </p:sp>
      <p:sp>
        <p:nvSpPr>
          <p:cNvPr id="5" name="Not Yer Tutucusu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6" name="Alt Bilgi Yer Tutucusu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0B4E1DC-9CCD-4A82-BDC5-E26DF601DA12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7453397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Resmi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r-TR" dirty="0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0B4E1DC-9CCD-4A82-BDC5-E26DF601DA12}" type="slidenum">
              <a:rPr lang="tr-TR" smtClean="0"/>
              <a:t>1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407333771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Resmi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r-TR" dirty="0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0B4E1DC-9CCD-4A82-BDC5-E26DF601DA12}" type="slidenum">
              <a:rPr lang="tr-TR" smtClean="0"/>
              <a:t>2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85163162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Resmi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r-TR" dirty="0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0B4E1DC-9CCD-4A82-BDC5-E26DF601DA12}" type="slidenum">
              <a:rPr lang="tr-TR" smtClean="0"/>
              <a:t>3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75761367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Resmi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r-TR" dirty="0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0B4E1DC-9CCD-4A82-BDC5-E26DF601DA12}" type="slidenum">
              <a:rPr lang="tr-TR" smtClean="0"/>
              <a:t>4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8632789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tr-TR"/>
              <a:t>Asıl alt başlık stilini düzenlemek için tıklayın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A306D3-5DEE-417D-BA24-8DA228DA720C}" type="datetimeFigureOut">
              <a:rPr lang="tr-TR" smtClean="0"/>
              <a:t>5.02.2020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BFEEC-7E9B-4966-BF48-784A15281D9E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752921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 ve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A306D3-5DEE-417D-BA24-8DA228DA720C}" type="datetimeFigureOut">
              <a:rPr lang="tr-TR" smtClean="0"/>
              <a:t>5.02.2020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BFEEC-7E9B-4966-BF48-784A15281D9E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0131499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A306D3-5DEE-417D-BA24-8DA228DA720C}" type="datetimeFigureOut">
              <a:rPr lang="tr-TR" smtClean="0"/>
              <a:t>5.02.2020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BFEEC-7E9B-4966-BF48-784A15281D9E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5569525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A306D3-5DEE-417D-BA24-8DA228DA720C}" type="datetimeFigureOut">
              <a:rPr lang="tr-TR" smtClean="0"/>
              <a:t>5.02.2020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BFEEC-7E9B-4966-BF48-784A15281D9E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9663035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 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A306D3-5DEE-417D-BA24-8DA228DA720C}" type="datetimeFigureOut">
              <a:rPr lang="tr-TR" smtClean="0"/>
              <a:t>5.02.2020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BFEEC-7E9B-4966-BF48-784A15281D9E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5259231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A306D3-5DEE-417D-BA24-8DA228DA720C}" type="datetimeFigureOut">
              <a:rPr lang="tr-TR" smtClean="0"/>
              <a:t>5.02.2020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BFEEC-7E9B-4966-BF48-784A15281D9E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8725026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A306D3-5DEE-417D-BA24-8DA228DA720C}" type="datetimeFigureOut">
              <a:rPr lang="tr-TR" smtClean="0"/>
              <a:t>5.02.2020</a:t>
            </a:fld>
            <a:endParaRPr lang="tr-T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BFEEC-7E9B-4966-BF48-784A15281D9E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0860770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A306D3-5DEE-417D-BA24-8DA228DA720C}" type="datetimeFigureOut">
              <a:rPr lang="tr-TR" smtClean="0"/>
              <a:t>5.02.2020</a:t>
            </a:fld>
            <a:endParaRPr lang="tr-T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BFEEC-7E9B-4966-BF48-784A15281D9E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5767825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A306D3-5DEE-417D-BA24-8DA228DA720C}" type="datetimeFigureOut">
              <a:rPr lang="tr-TR" smtClean="0"/>
              <a:t>5.02.2020</a:t>
            </a:fld>
            <a:endParaRPr lang="tr-T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BFEEC-7E9B-4966-BF48-784A15281D9E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5613421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A306D3-5DEE-417D-BA24-8DA228DA720C}" type="datetimeFigureOut">
              <a:rPr lang="tr-TR" smtClean="0"/>
              <a:t>5.02.2020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BFEEC-7E9B-4966-BF48-784A15281D9E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9950300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tr-TR"/>
              <a:t>Resim eklemek için simgeye tıklayın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A306D3-5DEE-417D-BA24-8DA228DA720C}" type="datetimeFigureOut">
              <a:rPr lang="tr-TR" smtClean="0"/>
              <a:t>5.02.2020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BFEEC-7E9B-4966-BF48-784A15281D9E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2653888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A306D3-5DEE-417D-BA24-8DA228DA720C}" type="datetimeFigureOut">
              <a:rPr lang="tr-TR" smtClean="0"/>
              <a:t>5.02.2020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0BFEEC-7E9B-4966-BF48-784A15281D9E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05289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jpg"/><Relationship Id="rId4" Type="http://schemas.openxmlformats.org/officeDocument/2006/relationships/image" Target="../media/image2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Resim 3" descr="metin, siyah, asılı, beyaz içeren bir resim&#10;&#10;Açıklama otomatik olarak oluşturuldu">
            <a:extLst>
              <a:ext uri="{FF2B5EF4-FFF2-40B4-BE49-F238E27FC236}">
                <a16:creationId xmlns:a16="http://schemas.microsoft.com/office/drawing/2014/main" id="{8A22BA7F-438B-4862-AFC4-A2274CF35CD2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144" t="62120" r="51595" b="24741"/>
          <a:stretch/>
        </p:blipFill>
        <p:spPr>
          <a:xfrm>
            <a:off x="620563" y="227450"/>
            <a:ext cx="788787" cy="1183176"/>
          </a:xfrm>
          <a:prstGeom prst="rect">
            <a:avLst/>
          </a:prstGeom>
        </p:spPr>
      </p:pic>
      <p:pic>
        <p:nvPicPr>
          <p:cNvPr id="9" name="Resim 8" descr="metin, siyah, asılı, beyaz içeren bir resim&#10;&#10;Açıklama otomatik olarak oluşturuldu">
            <a:extLst>
              <a:ext uri="{FF2B5EF4-FFF2-40B4-BE49-F238E27FC236}">
                <a16:creationId xmlns:a16="http://schemas.microsoft.com/office/drawing/2014/main" id="{29D06690-7519-4EC7-84EE-5D307542A2E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862" r="84661" b="62243"/>
          <a:stretch/>
        </p:blipFill>
        <p:spPr>
          <a:xfrm>
            <a:off x="4023839" y="161711"/>
            <a:ext cx="916774" cy="1375155"/>
          </a:xfrm>
          <a:prstGeom prst="rect">
            <a:avLst/>
          </a:prstGeom>
        </p:spPr>
      </p:pic>
      <p:pic>
        <p:nvPicPr>
          <p:cNvPr id="10" name="Resim 9" descr="metin, siyah, asılı, beyaz içeren bir resim&#10;&#10;Açıklama otomatik olarak oluşturuldu">
            <a:extLst>
              <a:ext uri="{FF2B5EF4-FFF2-40B4-BE49-F238E27FC236}">
                <a16:creationId xmlns:a16="http://schemas.microsoft.com/office/drawing/2014/main" id="{597EF919-5BCC-472B-BD29-01893BAF550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23" t="53820" r="82874" b="36495"/>
          <a:stretch/>
        </p:blipFill>
        <p:spPr>
          <a:xfrm>
            <a:off x="2791634" y="276732"/>
            <a:ext cx="1356906" cy="1279705"/>
          </a:xfrm>
          <a:prstGeom prst="rect">
            <a:avLst/>
          </a:prstGeom>
        </p:spPr>
      </p:pic>
      <p:pic>
        <p:nvPicPr>
          <p:cNvPr id="11" name="Resim 10" descr="metin, siyah, asılı, beyaz içeren bir resim&#10;&#10;Açıklama otomatik olarak oluşturuldu">
            <a:extLst>
              <a:ext uri="{FF2B5EF4-FFF2-40B4-BE49-F238E27FC236}">
                <a16:creationId xmlns:a16="http://schemas.microsoft.com/office/drawing/2014/main" id="{C620CB85-A555-4743-9A38-763FE01E1542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944" t="7478" r="65164" b="77420"/>
          <a:stretch/>
        </p:blipFill>
        <p:spPr>
          <a:xfrm>
            <a:off x="1692410" y="276732"/>
            <a:ext cx="1194575" cy="1373073"/>
          </a:xfrm>
          <a:prstGeom prst="rect">
            <a:avLst/>
          </a:prstGeom>
        </p:spPr>
      </p:pic>
      <p:pic>
        <p:nvPicPr>
          <p:cNvPr id="12" name="Resim 11" descr="metin, siyah, asılı, beyaz içeren bir resim&#10;&#10;Açıklama otomatik olarak oluşturuldu">
            <a:extLst>
              <a:ext uri="{FF2B5EF4-FFF2-40B4-BE49-F238E27FC236}">
                <a16:creationId xmlns:a16="http://schemas.microsoft.com/office/drawing/2014/main" id="{D3DD4B0E-3F15-4ABD-9FEB-891849917828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181" t="63631" r="32110" b="23469"/>
          <a:stretch/>
        </p:blipFill>
        <p:spPr>
          <a:xfrm>
            <a:off x="5285394" y="207322"/>
            <a:ext cx="829170" cy="1416499"/>
          </a:xfrm>
          <a:prstGeom prst="rect">
            <a:avLst/>
          </a:prstGeom>
        </p:spPr>
      </p:pic>
      <p:pic>
        <p:nvPicPr>
          <p:cNvPr id="13" name="Resim 12" descr="metin, siyah, asılı, beyaz içeren bir resim&#10;&#10;Açıklama otomatik olarak oluşturuldu">
            <a:extLst>
              <a:ext uri="{FF2B5EF4-FFF2-40B4-BE49-F238E27FC236}">
                <a16:creationId xmlns:a16="http://schemas.microsoft.com/office/drawing/2014/main" id="{0E700787-7B36-4195-8388-9568F892052E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661" t="77399" b="9311"/>
          <a:stretch/>
        </p:blipFill>
        <p:spPr>
          <a:xfrm>
            <a:off x="2359058" y="1794366"/>
            <a:ext cx="954561" cy="1348890"/>
          </a:xfrm>
          <a:prstGeom prst="rect">
            <a:avLst/>
          </a:prstGeom>
        </p:spPr>
      </p:pic>
      <p:pic>
        <p:nvPicPr>
          <p:cNvPr id="14" name="Resim 13" descr="metin, siyah, asılı, beyaz içeren bir resim&#10;&#10;Açıklama otomatik olarak oluşturuldu">
            <a:extLst>
              <a:ext uri="{FF2B5EF4-FFF2-40B4-BE49-F238E27FC236}">
                <a16:creationId xmlns:a16="http://schemas.microsoft.com/office/drawing/2014/main" id="{4A1A79B2-9489-4E51-8D6F-AC60E699C0B6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957" t="66811" r="16470" b="24430"/>
          <a:stretch/>
        </p:blipFill>
        <p:spPr>
          <a:xfrm>
            <a:off x="1299991" y="1789872"/>
            <a:ext cx="954561" cy="1419608"/>
          </a:xfrm>
          <a:prstGeom prst="rect">
            <a:avLst/>
          </a:prstGeom>
        </p:spPr>
      </p:pic>
      <p:pic>
        <p:nvPicPr>
          <p:cNvPr id="15" name="Resim 14" descr="metin, siyah, asılı, beyaz içeren bir resim&#10;&#10;Açıklama otomatik olarak oluşturuldu">
            <a:extLst>
              <a:ext uri="{FF2B5EF4-FFF2-40B4-BE49-F238E27FC236}">
                <a16:creationId xmlns:a16="http://schemas.microsoft.com/office/drawing/2014/main" id="{52B48910-0F4D-458E-8AAD-EE9E43709A9C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630" t="65451" r="71738" b="22770"/>
          <a:stretch/>
        </p:blipFill>
        <p:spPr>
          <a:xfrm>
            <a:off x="144736" y="1821243"/>
            <a:ext cx="1085186" cy="1301031"/>
          </a:xfrm>
          <a:prstGeom prst="rect">
            <a:avLst/>
          </a:prstGeom>
        </p:spPr>
      </p:pic>
      <p:pic>
        <p:nvPicPr>
          <p:cNvPr id="8" name="Resim 7" descr="metin, siyah, asılı, beyaz içeren bir resim&#10;&#10;Açıklama otomatik olarak oluşturuldu">
            <a:extLst>
              <a:ext uri="{FF2B5EF4-FFF2-40B4-BE49-F238E27FC236}">
                <a16:creationId xmlns:a16="http://schemas.microsoft.com/office/drawing/2014/main" id="{FB60D058-C6E7-4EA8-94C9-C59159CDBBF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221" t="22013" r="35663" b="64396"/>
          <a:stretch/>
        </p:blipFill>
        <p:spPr>
          <a:xfrm>
            <a:off x="3221854" y="1745231"/>
            <a:ext cx="1067684" cy="1248088"/>
          </a:xfrm>
          <a:prstGeom prst="rect">
            <a:avLst/>
          </a:prstGeom>
        </p:spPr>
      </p:pic>
      <p:pic>
        <p:nvPicPr>
          <p:cNvPr id="16" name="Resim 15" descr="metin, siyah, asılı, beyaz içeren bir resim&#10;&#10;Açıklama otomatik olarak oluşturuldu">
            <a:extLst>
              <a:ext uri="{FF2B5EF4-FFF2-40B4-BE49-F238E27FC236}">
                <a16:creationId xmlns:a16="http://schemas.microsoft.com/office/drawing/2014/main" id="{4B25628F-80C8-47B8-9CAA-2E6BD379DE5B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944" t="7478" r="65164" b="77420"/>
          <a:stretch/>
        </p:blipFill>
        <p:spPr>
          <a:xfrm>
            <a:off x="4437203" y="1839218"/>
            <a:ext cx="1102335" cy="1267050"/>
          </a:xfrm>
          <a:prstGeom prst="rect">
            <a:avLst/>
          </a:prstGeom>
        </p:spPr>
      </p:pic>
      <p:pic>
        <p:nvPicPr>
          <p:cNvPr id="17" name="Resim 16" descr="metin, siyah, asılı, beyaz içeren bir resim&#10;&#10;Açıklama otomatik olarak oluşturuldu">
            <a:extLst>
              <a:ext uri="{FF2B5EF4-FFF2-40B4-BE49-F238E27FC236}">
                <a16:creationId xmlns:a16="http://schemas.microsoft.com/office/drawing/2014/main" id="{32670F8C-DC5F-475A-B203-0D14E649C9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630" t="65451" r="71738" b="22770"/>
          <a:stretch/>
        </p:blipFill>
        <p:spPr>
          <a:xfrm>
            <a:off x="5565804" y="1788508"/>
            <a:ext cx="1097520" cy="1315818"/>
          </a:xfrm>
          <a:prstGeom prst="rect">
            <a:avLst/>
          </a:prstGeom>
        </p:spPr>
      </p:pic>
      <p:cxnSp>
        <p:nvCxnSpPr>
          <p:cNvPr id="18" name="Düz Bağlayıcı 17">
            <a:extLst>
              <a:ext uri="{FF2B5EF4-FFF2-40B4-BE49-F238E27FC236}">
                <a16:creationId xmlns:a16="http://schemas.microsoft.com/office/drawing/2014/main" id="{0E06F849-5229-4E0D-B7A4-81522C400CE3}"/>
              </a:ext>
            </a:extLst>
          </p:cNvPr>
          <p:cNvCxnSpPr>
            <a:cxnSpLocks/>
          </p:cNvCxnSpPr>
          <p:nvPr/>
        </p:nvCxnSpPr>
        <p:spPr>
          <a:xfrm flipV="1">
            <a:off x="0" y="1627048"/>
            <a:ext cx="6858000" cy="8805"/>
          </a:xfrm>
          <a:prstGeom prst="line">
            <a:avLst/>
          </a:prstGeom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0" name="Düz Bağlayıcı 19">
            <a:extLst>
              <a:ext uri="{FF2B5EF4-FFF2-40B4-BE49-F238E27FC236}">
                <a16:creationId xmlns:a16="http://schemas.microsoft.com/office/drawing/2014/main" id="{7E7302CC-9F17-4DCB-B279-0FC3C835F39C}"/>
              </a:ext>
            </a:extLst>
          </p:cNvPr>
          <p:cNvCxnSpPr>
            <a:cxnSpLocks/>
          </p:cNvCxnSpPr>
          <p:nvPr/>
        </p:nvCxnSpPr>
        <p:spPr>
          <a:xfrm flipV="1">
            <a:off x="-34408" y="3314633"/>
            <a:ext cx="6858000" cy="8805"/>
          </a:xfrm>
          <a:prstGeom prst="line">
            <a:avLst/>
          </a:prstGeom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1" name="Düz Bağlayıcı 20">
            <a:extLst>
              <a:ext uri="{FF2B5EF4-FFF2-40B4-BE49-F238E27FC236}">
                <a16:creationId xmlns:a16="http://schemas.microsoft.com/office/drawing/2014/main" id="{CC7EB1FB-C4A8-4FCF-A3AE-35078FA6C559}"/>
              </a:ext>
            </a:extLst>
          </p:cNvPr>
          <p:cNvCxnSpPr>
            <a:cxnSpLocks/>
          </p:cNvCxnSpPr>
          <p:nvPr/>
        </p:nvCxnSpPr>
        <p:spPr>
          <a:xfrm flipV="1">
            <a:off x="34410" y="5017476"/>
            <a:ext cx="6858000" cy="8805"/>
          </a:xfrm>
          <a:prstGeom prst="line">
            <a:avLst/>
          </a:prstGeom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2" name="Düz Bağlayıcı 21">
            <a:extLst>
              <a:ext uri="{FF2B5EF4-FFF2-40B4-BE49-F238E27FC236}">
                <a16:creationId xmlns:a16="http://schemas.microsoft.com/office/drawing/2014/main" id="{72D1905C-6BAA-4D22-A3DF-B4345CEB4CE9}"/>
              </a:ext>
            </a:extLst>
          </p:cNvPr>
          <p:cNvCxnSpPr>
            <a:cxnSpLocks/>
          </p:cNvCxnSpPr>
          <p:nvPr/>
        </p:nvCxnSpPr>
        <p:spPr>
          <a:xfrm flipV="1">
            <a:off x="-34408" y="6930288"/>
            <a:ext cx="6858000" cy="8805"/>
          </a:xfrm>
          <a:prstGeom prst="line">
            <a:avLst/>
          </a:prstGeom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3" name="Düz Bağlayıcı 22">
            <a:extLst>
              <a:ext uri="{FF2B5EF4-FFF2-40B4-BE49-F238E27FC236}">
                <a16:creationId xmlns:a16="http://schemas.microsoft.com/office/drawing/2014/main" id="{6D022DD6-92FB-4A9E-835B-844A5C6961EE}"/>
              </a:ext>
            </a:extLst>
          </p:cNvPr>
          <p:cNvCxnSpPr>
            <a:cxnSpLocks/>
          </p:cNvCxnSpPr>
          <p:nvPr/>
        </p:nvCxnSpPr>
        <p:spPr>
          <a:xfrm flipV="1">
            <a:off x="-34408" y="8424100"/>
            <a:ext cx="6858000" cy="8805"/>
          </a:xfrm>
          <a:prstGeom prst="line">
            <a:avLst/>
          </a:prstGeom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24" name="Resim 23" descr="metin, siyah, asılı, beyaz içeren bir resim&#10;&#10;Açıklama otomatik olarak oluşturuldu">
            <a:extLst>
              <a:ext uri="{FF2B5EF4-FFF2-40B4-BE49-F238E27FC236}">
                <a16:creationId xmlns:a16="http://schemas.microsoft.com/office/drawing/2014/main" id="{81F808F2-D5E0-484F-888A-532F53B881DB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862" r="84661" b="62243"/>
          <a:stretch/>
        </p:blipFill>
        <p:spPr>
          <a:xfrm>
            <a:off x="254342" y="3468673"/>
            <a:ext cx="916774" cy="1375155"/>
          </a:xfrm>
          <a:prstGeom prst="rect">
            <a:avLst/>
          </a:prstGeom>
        </p:spPr>
      </p:pic>
      <p:pic>
        <p:nvPicPr>
          <p:cNvPr id="25" name="Resim 24" descr="metin, siyah, asılı, beyaz içeren bir resim&#10;&#10;Açıklama otomatik olarak oluşturuldu">
            <a:extLst>
              <a:ext uri="{FF2B5EF4-FFF2-40B4-BE49-F238E27FC236}">
                <a16:creationId xmlns:a16="http://schemas.microsoft.com/office/drawing/2014/main" id="{54BE5A18-BA09-41CA-97CA-F4500E07D44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23" t="53820" r="82874" b="36495"/>
          <a:stretch/>
        </p:blipFill>
        <p:spPr>
          <a:xfrm>
            <a:off x="1703335" y="3468673"/>
            <a:ext cx="1518519" cy="1432123"/>
          </a:xfrm>
          <a:prstGeom prst="rect">
            <a:avLst/>
          </a:prstGeom>
        </p:spPr>
      </p:pic>
      <p:pic>
        <p:nvPicPr>
          <p:cNvPr id="27" name="Resim 26" descr="metin, siyah, asılı, beyaz içeren bir resim&#10;&#10;Açıklama otomatik olarak oluşturuldu">
            <a:extLst>
              <a:ext uri="{FF2B5EF4-FFF2-40B4-BE49-F238E27FC236}">
                <a16:creationId xmlns:a16="http://schemas.microsoft.com/office/drawing/2014/main" id="{14BE23B2-2483-4917-AFA5-88B0F2F8658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52" t="36723" r="76313" b="46263"/>
          <a:stretch/>
        </p:blipFill>
        <p:spPr>
          <a:xfrm>
            <a:off x="3732305" y="3427582"/>
            <a:ext cx="732545" cy="1439091"/>
          </a:xfrm>
          <a:prstGeom prst="rect">
            <a:avLst/>
          </a:prstGeom>
        </p:spPr>
      </p:pic>
      <p:pic>
        <p:nvPicPr>
          <p:cNvPr id="29" name="Resim 28" descr="metin, siyah, asılı, beyaz içeren bir resim&#10;&#10;Açıklama otomatik olarak oluşturuldu">
            <a:extLst>
              <a:ext uri="{FF2B5EF4-FFF2-40B4-BE49-F238E27FC236}">
                <a16:creationId xmlns:a16="http://schemas.microsoft.com/office/drawing/2014/main" id="{835BE4BE-0472-4760-93F1-043480C116D4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630" t="65451" r="71738" b="22770"/>
          <a:stretch/>
        </p:blipFill>
        <p:spPr>
          <a:xfrm>
            <a:off x="4995710" y="3498563"/>
            <a:ext cx="1085186" cy="1301031"/>
          </a:xfrm>
          <a:prstGeom prst="rect">
            <a:avLst/>
          </a:prstGeom>
        </p:spPr>
      </p:pic>
      <p:pic>
        <p:nvPicPr>
          <p:cNvPr id="30" name="Resim 29" descr="metin, siyah, asılı, beyaz içeren bir resim&#10;&#10;Açıklama otomatik olarak oluşturuldu">
            <a:extLst>
              <a:ext uri="{FF2B5EF4-FFF2-40B4-BE49-F238E27FC236}">
                <a16:creationId xmlns:a16="http://schemas.microsoft.com/office/drawing/2014/main" id="{B276F00D-FCF0-49DA-9C5E-51525F8D5CD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066" t="75502" r="15673" b="9397"/>
          <a:stretch/>
        </p:blipFill>
        <p:spPr>
          <a:xfrm>
            <a:off x="395106" y="5227445"/>
            <a:ext cx="834816" cy="1439338"/>
          </a:xfrm>
          <a:prstGeom prst="rect">
            <a:avLst/>
          </a:prstGeom>
        </p:spPr>
      </p:pic>
      <p:pic>
        <p:nvPicPr>
          <p:cNvPr id="31" name="Resim 30" descr="metin, siyah, asılı, beyaz içeren bir resim&#10;&#10;Açıklama otomatik olarak oluşturuldu">
            <a:extLst>
              <a:ext uri="{FF2B5EF4-FFF2-40B4-BE49-F238E27FC236}">
                <a16:creationId xmlns:a16="http://schemas.microsoft.com/office/drawing/2014/main" id="{48861CED-9E21-4760-A76B-189085B2F852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871" t="23018" r="59894" b="64598"/>
          <a:stretch/>
        </p:blipFill>
        <p:spPr>
          <a:xfrm>
            <a:off x="5565804" y="5199929"/>
            <a:ext cx="834816" cy="1439338"/>
          </a:xfrm>
          <a:prstGeom prst="rect">
            <a:avLst/>
          </a:prstGeom>
        </p:spPr>
      </p:pic>
      <p:pic>
        <p:nvPicPr>
          <p:cNvPr id="32" name="Resim 31" descr="metin, siyah, asılı, beyaz içeren bir resim&#10;&#10;Açıklama otomatik olarak oluşturuldu">
            <a:extLst>
              <a:ext uri="{FF2B5EF4-FFF2-40B4-BE49-F238E27FC236}">
                <a16:creationId xmlns:a16="http://schemas.microsoft.com/office/drawing/2014/main" id="{EA0F4A0F-51CC-4B59-BA46-6896840FEA76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957" t="66811" r="16470" b="24430"/>
          <a:stretch/>
        </p:blipFill>
        <p:spPr>
          <a:xfrm>
            <a:off x="1486863" y="5289786"/>
            <a:ext cx="954561" cy="1419608"/>
          </a:xfrm>
          <a:prstGeom prst="rect">
            <a:avLst/>
          </a:prstGeom>
        </p:spPr>
      </p:pic>
      <p:pic>
        <p:nvPicPr>
          <p:cNvPr id="33" name="Resim 32" descr="metin, siyah, asılı, beyaz içeren bir resim&#10;&#10;Açıklama otomatik olarak oluşturuldu">
            <a:extLst>
              <a:ext uri="{FF2B5EF4-FFF2-40B4-BE49-F238E27FC236}">
                <a16:creationId xmlns:a16="http://schemas.microsoft.com/office/drawing/2014/main" id="{BC3F11AE-6C62-4EAF-84DB-F5030F4CA82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144" t="62120" r="51595" b="24741"/>
          <a:stretch/>
        </p:blipFill>
        <p:spPr>
          <a:xfrm>
            <a:off x="2589089" y="5227445"/>
            <a:ext cx="954561" cy="1431836"/>
          </a:xfrm>
          <a:prstGeom prst="rect">
            <a:avLst/>
          </a:prstGeom>
        </p:spPr>
      </p:pic>
      <p:pic>
        <p:nvPicPr>
          <p:cNvPr id="34" name="Resim 33" descr="metin, siyah, asılı, beyaz içeren bir resim&#10;&#10;Açıklama otomatik olarak oluşturuldu">
            <a:extLst>
              <a:ext uri="{FF2B5EF4-FFF2-40B4-BE49-F238E27FC236}">
                <a16:creationId xmlns:a16="http://schemas.microsoft.com/office/drawing/2014/main" id="{7ADC7325-C58D-4B0A-A995-082FBA0D5844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957" t="66811" r="16470" b="24430"/>
          <a:stretch/>
        </p:blipFill>
        <p:spPr>
          <a:xfrm>
            <a:off x="3956730" y="5247175"/>
            <a:ext cx="954561" cy="1419608"/>
          </a:xfrm>
          <a:prstGeom prst="rect">
            <a:avLst/>
          </a:prstGeom>
        </p:spPr>
      </p:pic>
      <p:pic>
        <p:nvPicPr>
          <p:cNvPr id="35" name="Resim 34" descr="metin, siyah, asılı, beyaz içeren bir resim&#10;&#10;Açıklama otomatik olarak oluşturuldu">
            <a:extLst>
              <a:ext uri="{FF2B5EF4-FFF2-40B4-BE49-F238E27FC236}">
                <a16:creationId xmlns:a16="http://schemas.microsoft.com/office/drawing/2014/main" id="{ED1AC4BB-0A57-4CF7-86D9-922BA0A04262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630" t="65451" r="71738" b="22770"/>
          <a:stretch/>
        </p:blipFill>
        <p:spPr>
          <a:xfrm>
            <a:off x="324164" y="7022765"/>
            <a:ext cx="1085186" cy="1301031"/>
          </a:xfrm>
          <a:prstGeom prst="rect">
            <a:avLst/>
          </a:prstGeom>
        </p:spPr>
      </p:pic>
      <p:pic>
        <p:nvPicPr>
          <p:cNvPr id="36" name="Resim 35" descr="metin, siyah, asılı, beyaz içeren bir resim&#10;&#10;Açıklama otomatik olarak oluşturuldu">
            <a:extLst>
              <a:ext uri="{FF2B5EF4-FFF2-40B4-BE49-F238E27FC236}">
                <a16:creationId xmlns:a16="http://schemas.microsoft.com/office/drawing/2014/main" id="{D9BB10FE-1D79-41EF-A47A-907CC6473F4D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52" t="36723" r="76313" b="46263"/>
          <a:stretch/>
        </p:blipFill>
        <p:spPr>
          <a:xfrm>
            <a:off x="1798429" y="6972357"/>
            <a:ext cx="732545" cy="1439091"/>
          </a:xfrm>
          <a:prstGeom prst="rect">
            <a:avLst/>
          </a:prstGeom>
        </p:spPr>
      </p:pic>
      <p:pic>
        <p:nvPicPr>
          <p:cNvPr id="38" name="Resim 37" descr="metin, siyah, asılı, beyaz içeren bir resim&#10;&#10;Açıklama otomatik olarak oluşturuldu">
            <a:extLst>
              <a:ext uri="{FF2B5EF4-FFF2-40B4-BE49-F238E27FC236}">
                <a16:creationId xmlns:a16="http://schemas.microsoft.com/office/drawing/2014/main" id="{1FF71629-74FB-408A-8726-12CA13C30F1A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045" t="3754" r="16380" b="77519"/>
          <a:stretch/>
        </p:blipFill>
        <p:spPr>
          <a:xfrm>
            <a:off x="4070407" y="6972357"/>
            <a:ext cx="770521" cy="1366669"/>
          </a:xfrm>
          <a:prstGeom prst="rect">
            <a:avLst/>
          </a:prstGeom>
        </p:spPr>
      </p:pic>
      <p:pic>
        <p:nvPicPr>
          <p:cNvPr id="39" name="Resim 38" descr="metin, siyah, asılı, beyaz içeren bir resim&#10;&#10;Açıklama otomatik olarak oluşturuldu">
            <a:extLst>
              <a:ext uri="{FF2B5EF4-FFF2-40B4-BE49-F238E27FC236}">
                <a16:creationId xmlns:a16="http://schemas.microsoft.com/office/drawing/2014/main" id="{B0EB205C-BAF8-4382-828E-D9E239610C0D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756" t="54155" r="67004" b="34972"/>
          <a:stretch/>
        </p:blipFill>
        <p:spPr>
          <a:xfrm>
            <a:off x="2773885" y="7111931"/>
            <a:ext cx="1068368" cy="1048838"/>
          </a:xfrm>
          <a:prstGeom prst="rect">
            <a:avLst/>
          </a:prstGeom>
        </p:spPr>
      </p:pic>
      <p:pic>
        <p:nvPicPr>
          <p:cNvPr id="40" name="Resim 39" descr="metin, siyah, asılı, beyaz içeren bir resim&#10;&#10;Açıklama otomatik olarak oluşturuldu">
            <a:extLst>
              <a:ext uri="{FF2B5EF4-FFF2-40B4-BE49-F238E27FC236}">
                <a16:creationId xmlns:a16="http://schemas.microsoft.com/office/drawing/2014/main" id="{C3B42C65-9145-4D23-B0EF-10EA90AC7CAB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944" t="7478" r="65164" b="77420"/>
          <a:stretch/>
        </p:blipFill>
        <p:spPr>
          <a:xfrm>
            <a:off x="5185786" y="6964074"/>
            <a:ext cx="1194575" cy="1373073"/>
          </a:xfrm>
          <a:prstGeom prst="rect">
            <a:avLst/>
          </a:prstGeom>
        </p:spPr>
      </p:pic>
      <p:pic>
        <p:nvPicPr>
          <p:cNvPr id="41" name="Resim 40" descr="metin, siyah, asılı, beyaz içeren bir resim&#10;&#10;Açıklama otomatik olarak oluşturuldu">
            <a:extLst>
              <a:ext uri="{FF2B5EF4-FFF2-40B4-BE49-F238E27FC236}">
                <a16:creationId xmlns:a16="http://schemas.microsoft.com/office/drawing/2014/main" id="{8B7A3FD4-E0DF-4DE8-9571-87CAD3BE04F6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944" t="7478" r="65164" b="77420"/>
          <a:stretch/>
        </p:blipFill>
        <p:spPr>
          <a:xfrm>
            <a:off x="417668" y="8515820"/>
            <a:ext cx="1194575" cy="1373073"/>
          </a:xfrm>
          <a:prstGeom prst="rect">
            <a:avLst/>
          </a:prstGeom>
        </p:spPr>
      </p:pic>
      <p:pic>
        <p:nvPicPr>
          <p:cNvPr id="42" name="Resim 41" descr="metin, siyah, asılı, beyaz içeren bir resim&#10;&#10;Açıklama otomatik olarak oluşturuldu">
            <a:extLst>
              <a:ext uri="{FF2B5EF4-FFF2-40B4-BE49-F238E27FC236}">
                <a16:creationId xmlns:a16="http://schemas.microsoft.com/office/drawing/2014/main" id="{10B746F4-259C-4615-BFC8-2A4E8C766788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630" t="65451" r="71738" b="22770"/>
          <a:stretch/>
        </p:blipFill>
        <p:spPr>
          <a:xfrm>
            <a:off x="1777271" y="8533209"/>
            <a:ext cx="1085186" cy="1301031"/>
          </a:xfrm>
          <a:prstGeom prst="rect">
            <a:avLst/>
          </a:prstGeom>
        </p:spPr>
      </p:pic>
      <p:pic>
        <p:nvPicPr>
          <p:cNvPr id="43" name="Resim 42" descr="metin, siyah, asılı, beyaz içeren bir resim&#10;&#10;Açıklama otomatik olarak oluşturuldu">
            <a:extLst>
              <a:ext uri="{FF2B5EF4-FFF2-40B4-BE49-F238E27FC236}">
                <a16:creationId xmlns:a16="http://schemas.microsoft.com/office/drawing/2014/main" id="{0B676BC1-7F07-461A-A24E-A11C09DDD712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066" t="75502" r="15673" b="11310"/>
          <a:stretch/>
        </p:blipFill>
        <p:spPr>
          <a:xfrm>
            <a:off x="3338288" y="8511864"/>
            <a:ext cx="834816" cy="1257006"/>
          </a:xfrm>
          <a:prstGeom prst="rect">
            <a:avLst/>
          </a:prstGeom>
        </p:spPr>
      </p:pic>
      <p:pic>
        <p:nvPicPr>
          <p:cNvPr id="45" name="Resim 44" descr="metin, siyah, asılı, beyaz içeren bir resim&#10;&#10;Açıklama otomatik olarak oluşturuldu">
            <a:extLst>
              <a:ext uri="{FF2B5EF4-FFF2-40B4-BE49-F238E27FC236}">
                <a16:creationId xmlns:a16="http://schemas.microsoft.com/office/drawing/2014/main" id="{CC891E0C-040C-414B-9C3F-47D11C6D8AB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54" t="7145" r="82265" b="78846"/>
          <a:stretch/>
        </p:blipFill>
        <p:spPr>
          <a:xfrm>
            <a:off x="4482226" y="8477370"/>
            <a:ext cx="1085185" cy="14499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67248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8" name="Resim 67" descr="metin, siyah, asılı, beyaz içeren bir resim&#10;&#10;Açıklama otomatik olarak oluşturuldu">
            <a:extLst>
              <a:ext uri="{FF2B5EF4-FFF2-40B4-BE49-F238E27FC236}">
                <a16:creationId xmlns:a16="http://schemas.microsoft.com/office/drawing/2014/main" id="{E869C02E-81A9-4CF9-890F-CD4C27233C99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21" t="41520" r="86963" b="51020"/>
          <a:stretch/>
        </p:blipFill>
        <p:spPr>
          <a:xfrm>
            <a:off x="4261855" y="6923786"/>
            <a:ext cx="628759" cy="1531352"/>
          </a:xfrm>
          <a:prstGeom prst="rect">
            <a:avLst/>
          </a:prstGeom>
        </p:spPr>
      </p:pic>
      <p:pic>
        <p:nvPicPr>
          <p:cNvPr id="64" name="Resim 63" descr="metin, siyah, asılı, beyaz içeren bir resim&#10;&#10;Açıklama otomatik olarak oluşturuldu">
            <a:extLst>
              <a:ext uri="{FF2B5EF4-FFF2-40B4-BE49-F238E27FC236}">
                <a16:creationId xmlns:a16="http://schemas.microsoft.com/office/drawing/2014/main" id="{2DB049EE-FCE5-4D3C-9037-2816DA24A31A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644" t="6900" r="54319" b="79022"/>
          <a:stretch/>
        </p:blipFill>
        <p:spPr>
          <a:xfrm>
            <a:off x="248607" y="6802437"/>
            <a:ext cx="834816" cy="1671926"/>
          </a:xfrm>
          <a:prstGeom prst="rect">
            <a:avLst/>
          </a:prstGeom>
        </p:spPr>
      </p:pic>
      <p:pic>
        <p:nvPicPr>
          <p:cNvPr id="3" name="Resim 2" descr="metin, siyah, asılı, beyaz içeren bir resim&#10;&#10;Açıklama otomatik olarak oluşturuldu">
            <a:extLst>
              <a:ext uri="{FF2B5EF4-FFF2-40B4-BE49-F238E27FC236}">
                <a16:creationId xmlns:a16="http://schemas.microsoft.com/office/drawing/2014/main" id="{70877CD5-A800-4453-AF6A-79F286EA570E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446" t="22471" r="19214" b="64272"/>
          <a:stretch/>
        </p:blipFill>
        <p:spPr>
          <a:xfrm>
            <a:off x="399316" y="5047404"/>
            <a:ext cx="966476" cy="1975361"/>
          </a:xfrm>
          <a:prstGeom prst="rect">
            <a:avLst/>
          </a:prstGeom>
        </p:spPr>
      </p:pic>
      <p:pic>
        <p:nvPicPr>
          <p:cNvPr id="4" name="Resim 3" descr="metin, siyah, asılı, beyaz içeren bir resim&#10;&#10;Açıklama otomatik olarak oluşturuldu">
            <a:extLst>
              <a:ext uri="{FF2B5EF4-FFF2-40B4-BE49-F238E27FC236}">
                <a16:creationId xmlns:a16="http://schemas.microsoft.com/office/drawing/2014/main" id="{8A22BA7F-438B-4862-AFC4-A2274CF35CD2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144" t="62120" r="51595" b="24741"/>
          <a:stretch/>
        </p:blipFill>
        <p:spPr>
          <a:xfrm>
            <a:off x="1365792" y="241813"/>
            <a:ext cx="788787" cy="1183176"/>
          </a:xfrm>
          <a:prstGeom prst="rect">
            <a:avLst/>
          </a:prstGeom>
        </p:spPr>
      </p:pic>
      <p:pic>
        <p:nvPicPr>
          <p:cNvPr id="10" name="Resim 9" descr="metin, siyah, asılı, beyaz içeren bir resim&#10;&#10;Açıklama otomatik olarak oluşturuldu">
            <a:extLst>
              <a:ext uri="{FF2B5EF4-FFF2-40B4-BE49-F238E27FC236}">
                <a16:creationId xmlns:a16="http://schemas.microsoft.com/office/drawing/2014/main" id="{597EF919-5BCC-472B-BD29-01893BAF550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23" t="53820" r="82874" b="36495"/>
          <a:stretch/>
        </p:blipFill>
        <p:spPr>
          <a:xfrm>
            <a:off x="2123093" y="132435"/>
            <a:ext cx="1356906" cy="1279705"/>
          </a:xfrm>
          <a:prstGeom prst="rect">
            <a:avLst/>
          </a:prstGeom>
        </p:spPr>
      </p:pic>
      <p:cxnSp>
        <p:nvCxnSpPr>
          <p:cNvPr id="18" name="Düz Bağlayıcı 17">
            <a:extLst>
              <a:ext uri="{FF2B5EF4-FFF2-40B4-BE49-F238E27FC236}">
                <a16:creationId xmlns:a16="http://schemas.microsoft.com/office/drawing/2014/main" id="{0E06F849-5229-4E0D-B7A4-81522C400CE3}"/>
              </a:ext>
            </a:extLst>
          </p:cNvPr>
          <p:cNvCxnSpPr>
            <a:cxnSpLocks/>
          </p:cNvCxnSpPr>
          <p:nvPr/>
        </p:nvCxnSpPr>
        <p:spPr>
          <a:xfrm flipV="1">
            <a:off x="0" y="1627048"/>
            <a:ext cx="6858000" cy="8805"/>
          </a:xfrm>
          <a:prstGeom prst="line">
            <a:avLst/>
          </a:prstGeom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0" name="Düz Bağlayıcı 19">
            <a:extLst>
              <a:ext uri="{FF2B5EF4-FFF2-40B4-BE49-F238E27FC236}">
                <a16:creationId xmlns:a16="http://schemas.microsoft.com/office/drawing/2014/main" id="{7E7302CC-9F17-4DCB-B279-0FC3C835F39C}"/>
              </a:ext>
            </a:extLst>
          </p:cNvPr>
          <p:cNvCxnSpPr>
            <a:cxnSpLocks/>
          </p:cNvCxnSpPr>
          <p:nvPr/>
        </p:nvCxnSpPr>
        <p:spPr>
          <a:xfrm flipV="1">
            <a:off x="-34408" y="3314633"/>
            <a:ext cx="6858000" cy="8805"/>
          </a:xfrm>
          <a:prstGeom prst="line">
            <a:avLst/>
          </a:prstGeom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1" name="Düz Bağlayıcı 20">
            <a:extLst>
              <a:ext uri="{FF2B5EF4-FFF2-40B4-BE49-F238E27FC236}">
                <a16:creationId xmlns:a16="http://schemas.microsoft.com/office/drawing/2014/main" id="{CC7EB1FB-C4A8-4FCF-A3AE-35078FA6C559}"/>
              </a:ext>
            </a:extLst>
          </p:cNvPr>
          <p:cNvCxnSpPr>
            <a:cxnSpLocks/>
          </p:cNvCxnSpPr>
          <p:nvPr/>
        </p:nvCxnSpPr>
        <p:spPr>
          <a:xfrm flipV="1">
            <a:off x="34410" y="5017476"/>
            <a:ext cx="6858000" cy="8805"/>
          </a:xfrm>
          <a:prstGeom prst="line">
            <a:avLst/>
          </a:prstGeom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2" name="Düz Bağlayıcı 21">
            <a:extLst>
              <a:ext uri="{FF2B5EF4-FFF2-40B4-BE49-F238E27FC236}">
                <a16:creationId xmlns:a16="http://schemas.microsoft.com/office/drawing/2014/main" id="{72D1905C-6BAA-4D22-A3DF-B4345CEB4CE9}"/>
              </a:ext>
            </a:extLst>
          </p:cNvPr>
          <p:cNvCxnSpPr>
            <a:cxnSpLocks/>
          </p:cNvCxnSpPr>
          <p:nvPr/>
        </p:nvCxnSpPr>
        <p:spPr>
          <a:xfrm flipV="1">
            <a:off x="-34408" y="6930288"/>
            <a:ext cx="6858000" cy="8805"/>
          </a:xfrm>
          <a:prstGeom prst="line">
            <a:avLst/>
          </a:prstGeom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3" name="Düz Bağlayıcı 22">
            <a:extLst>
              <a:ext uri="{FF2B5EF4-FFF2-40B4-BE49-F238E27FC236}">
                <a16:creationId xmlns:a16="http://schemas.microsoft.com/office/drawing/2014/main" id="{6D022DD6-92FB-4A9E-835B-844A5C6961EE}"/>
              </a:ext>
            </a:extLst>
          </p:cNvPr>
          <p:cNvCxnSpPr>
            <a:cxnSpLocks/>
          </p:cNvCxnSpPr>
          <p:nvPr/>
        </p:nvCxnSpPr>
        <p:spPr>
          <a:xfrm flipV="1">
            <a:off x="-34408" y="8424100"/>
            <a:ext cx="6858000" cy="8805"/>
          </a:xfrm>
          <a:prstGeom prst="line">
            <a:avLst/>
          </a:prstGeom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25" name="Resim 24" descr="metin, siyah, asılı, beyaz içeren bir resim&#10;&#10;Açıklama otomatik olarak oluşturuldu">
            <a:extLst>
              <a:ext uri="{FF2B5EF4-FFF2-40B4-BE49-F238E27FC236}">
                <a16:creationId xmlns:a16="http://schemas.microsoft.com/office/drawing/2014/main" id="{54BE5A18-BA09-41CA-97CA-F4500E07D44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23" t="53820" r="82874" b="36495"/>
          <a:stretch/>
        </p:blipFill>
        <p:spPr>
          <a:xfrm>
            <a:off x="324164" y="3460789"/>
            <a:ext cx="1518519" cy="1432123"/>
          </a:xfrm>
          <a:prstGeom prst="rect">
            <a:avLst/>
          </a:prstGeom>
        </p:spPr>
      </p:pic>
      <p:pic>
        <p:nvPicPr>
          <p:cNvPr id="27" name="Resim 26" descr="metin, siyah, asılı, beyaz içeren bir resim&#10;&#10;Açıklama otomatik olarak oluşturuldu">
            <a:extLst>
              <a:ext uri="{FF2B5EF4-FFF2-40B4-BE49-F238E27FC236}">
                <a16:creationId xmlns:a16="http://schemas.microsoft.com/office/drawing/2014/main" id="{14BE23B2-2483-4917-AFA5-88B0F2F8658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52" t="36723" r="76313" b="46263"/>
          <a:stretch/>
        </p:blipFill>
        <p:spPr>
          <a:xfrm>
            <a:off x="1953591" y="3468499"/>
            <a:ext cx="732545" cy="1439091"/>
          </a:xfrm>
          <a:prstGeom prst="rect">
            <a:avLst/>
          </a:prstGeom>
        </p:spPr>
      </p:pic>
      <p:pic>
        <p:nvPicPr>
          <p:cNvPr id="41" name="Resim 40" descr="metin, siyah, asılı, beyaz içeren bir resim&#10;&#10;Açıklama otomatik olarak oluşturuldu">
            <a:extLst>
              <a:ext uri="{FF2B5EF4-FFF2-40B4-BE49-F238E27FC236}">
                <a16:creationId xmlns:a16="http://schemas.microsoft.com/office/drawing/2014/main" id="{8B7A3FD4-E0DF-4DE8-9571-87CAD3BE04F6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944" t="7478" r="65164" b="77420"/>
          <a:stretch/>
        </p:blipFill>
        <p:spPr>
          <a:xfrm>
            <a:off x="5739153" y="8688621"/>
            <a:ext cx="996690" cy="1145619"/>
          </a:xfrm>
          <a:prstGeom prst="rect">
            <a:avLst/>
          </a:prstGeom>
        </p:spPr>
      </p:pic>
      <p:pic>
        <p:nvPicPr>
          <p:cNvPr id="45" name="Resim 44" descr="metin, siyah, asılı, beyaz içeren bir resim&#10;&#10;Açıklama otomatik olarak oluşturuldu">
            <a:extLst>
              <a:ext uri="{FF2B5EF4-FFF2-40B4-BE49-F238E27FC236}">
                <a16:creationId xmlns:a16="http://schemas.microsoft.com/office/drawing/2014/main" id="{CC891E0C-040C-414B-9C3F-47D11C6D8AB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54" t="7145" r="82265" b="78846"/>
          <a:stretch/>
        </p:blipFill>
        <p:spPr>
          <a:xfrm>
            <a:off x="3919226" y="8619485"/>
            <a:ext cx="925785" cy="1236988"/>
          </a:xfrm>
          <a:prstGeom prst="rect">
            <a:avLst/>
          </a:prstGeom>
        </p:spPr>
      </p:pic>
      <p:pic>
        <p:nvPicPr>
          <p:cNvPr id="37" name="Resim 36" descr="metin, siyah, asılı, beyaz içeren bir resim&#10;&#10;Açıklama otomatik olarak oluşturuldu">
            <a:extLst>
              <a:ext uri="{FF2B5EF4-FFF2-40B4-BE49-F238E27FC236}">
                <a16:creationId xmlns:a16="http://schemas.microsoft.com/office/drawing/2014/main" id="{FE47C496-B6A1-428A-9AD0-16C38E2F9908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290" t="38100" r="25268" b="45190"/>
          <a:stretch/>
        </p:blipFill>
        <p:spPr>
          <a:xfrm>
            <a:off x="1710953" y="1774242"/>
            <a:ext cx="628759" cy="1430926"/>
          </a:xfrm>
          <a:prstGeom prst="rect">
            <a:avLst/>
          </a:prstGeom>
        </p:spPr>
      </p:pic>
      <p:pic>
        <p:nvPicPr>
          <p:cNvPr id="44" name="Resim 43" descr="metin, siyah, asılı, beyaz içeren bir resim&#10;&#10;Açıklama otomatik olarak oluşturuldu">
            <a:extLst>
              <a:ext uri="{FF2B5EF4-FFF2-40B4-BE49-F238E27FC236}">
                <a16:creationId xmlns:a16="http://schemas.microsoft.com/office/drawing/2014/main" id="{C5FD5365-E340-4D83-ACDB-7E686AB09538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055" t="49506" r="50237" b="40162"/>
          <a:stretch/>
        </p:blipFill>
        <p:spPr>
          <a:xfrm>
            <a:off x="382329" y="122320"/>
            <a:ext cx="788787" cy="1203229"/>
          </a:xfrm>
          <a:prstGeom prst="rect">
            <a:avLst/>
          </a:prstGeom>
        </p:spPr>
      </p:pic>
      <p:pic>
        <p:nvPicPr>
          <p:cNvPr id="46" name="Resim 45" descr="metin, siyah, asılı, beyaz içeren bir resim&#10;&#10;Açıklama otomatik olarak oluşturuldu">
            <a:extLst>
              <a:ext uri="{FF2B5EF4-FFF2-40B4-BE49-F238E27FC236}">
                <a16:creationId xmlns:a16="http://schemas.microsoft.com/office/drawing/2014/main" id="{8FA084E8-86E0-4534-8972-2FD6C96E2EB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944" t="7478" r="65164" b="77420"/>
          <a:stretch/>
        </p:blipFill>
        <p:spPr>
          <a:xfrm>
            <a:off x="3723462" y="132435"/>
            <a:ext cx="1102335" cy="1267050"/>
          </a:xfrm>
          <a:prstGeom prst="rect">
            <a:avLst/>
          </a:prstGeom>
        </p:spPr>
      </p:pic>
      <p:pic>
        <p:nvPicPr>
          <p:cNvPr id="47" name="Resim 46" descr="metin, siyah, asılı, beyaz içeren bir resim&#10;&#10;Açıklama otomatik olarak oluşturuldu">
            <a:extLst>
              <a:ext uri="{FF2B5EF4-FFF2-40B4-BE49-F238E27FC236}">
                <a16:creationId xmlns:a16="http://schemas.microsoft.com/office/drawing/2014/main" id="{5F0D616D-551F-4B71-8F27-B81B8D019C1E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756" t="54155" r="67004" b="34972"/>
          <a:stretch/>
        </p:blipFill>
        <p:spPr>
          <a:xfrm>
            <a:off x="5052109" y="186570"/>
            <a:ext cx="1328251" cy="1303970"/>
          </a:xfrm>
          <a:prstGeom prst="rect">
            <a:avLst/>
          </a:prstGeom>
        </p:spPr>
      </p:pic>
      <p:pic>
        <p:nvPicPr>
          <p:cNvPr id="48" name="Resim 47" descr="metin, siyah, asılı, beyaz içeren bir resim&#10;&#10;Açıklama otomatik olarak oluşturuldu">
            <a:extLst>
              <a:ext uri="{FF2B5EF4-FFF2-40B4-BE49-F238E27FC236}">
                <a16:creationId xmlns:a16="http://schemas.microsoft.com/office/drawing/2014/main" id="{79543259-BA3C-48E4-B134-11D8A7914C19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54" t="7145" r="82265" b="78846"/>
          <a:stretch/>
        </p:blipFill>
        <p:spPr>
          <a:xfrm>
            <a:off x="382329" y="1655098"/>
            <a:ext cx="1180279" cy="1577031"/>
          </a:xfrm>
          <a:prstGeom prst="rect">
            <a:avLst/>
          </a:prstGeom>
        </p:spPr>
      </p:pic>
      <p:pic>
        <p:nvPicPr>
          <p:cNvPr id="49" name="Resim 48" descr="metin, siyah, asılı, beyaz içeren bir resim&#10;&#10;Açıklama otomatik olarak oluşturuldu">
            <a:extLst>
              <a:ext uri="{FF2B5EF4-FFF2-40B4-BE49-F238E27FC236}">
                <a16:creationId xmlns:a16="http://schemas.microsoft.com/office/drawing/2014/main" id="{FDB813F2-5644-48F0-80E5-5F25AF646B2B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21" t="41520" r="86963" b="51020"/>
          <a:stretch/>
        </p:blipFill>
        <p:spPr>
          <a:xfrm>
            <a:off x="2425024" y="1758300"/>
            <a:ext cx="628759" cy="1531352"/>
          </a:xfrm>
          <a:prstGeom prst="rect">
            <a:avLst/>
          </a:prstGeom>
        </p:spPr>
      </p:pic>
      <p:pic>
        <p:nvPicPr>
          <p:cNvPr id="50" name="Resim 49" descr="metin, siyah, asılı, beyaz içeren bir resim&#10;&#10;Açıklama otomatik olarak oluşturuldu">
            <a:extLst>
              <a:ext uri="{FF2B5EF4-FFF2-40B4-BE49-F238E27FC236}">
                <a16:creationId xmlns:a16="http://schemas.microsoft.com/office/drawing/2014/main" id="{FEE53AD4-335A-455B-9CB0-4E5E952B1BB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862" r="84661" b="62243"/>
          <a:stretch/>
        </p:blipFill>
        <p:spPr>
          <a:xfrm>
            <a:off x="3842253" y="1802127"/>
            <a:ext cx="916774" cy="1375155"/>
          </a:xfrm>
          <a:prstGeom prst="rect">
            <a:avLst/>
          </a:prstGeom>
        </p:spPr>
      </p:pic>
      <p:pic>
        <p:nvPicPr>
          <p:cNvPr id="51" name="Resim 50" descr="metin, siyah, asılı, beyaz içeren bir resim&#10;&#10;Açıklama otomatik olarak oluşturuldu">
            <a:extLst>
              <a:ext uri="{FF2B5EF4-FFF2-40B4-BE49-F238E27FC236}">
                <a16:creationId xmlns:a16="http://schemas.microsoft.com/office/drawing/2014/main" id="{9B4BF964-B04C-4D2E-9A19-D3D39BF35BB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203" t="23612" r="51256" b="66794"/>
          <a:stretch/>
        </p:blipFill>
        <p:spPr>
          <a:xfrm>
            <a:off x="4845011" y="1863416"/>
            <a:ext cx="726504" cy="1257444"/>
          </a:xfrm>
          <a:prstGeom prst="rect">
            <a:avLst/>
          </a:prstGeom>
        </p:spPr>
      </p:pic>
      <p:pic>
        <p:nvPicPr>
          <p:cNvPr id="52" name="Resim 51" descr="metin, siyah, asılı, beyaz içeren bir resim&#10;&#10;Açıklama otomatik olarak oluşturuldu">
            <a:extLst>
              <a:ext uri="{FF2B5EF4-FFF2-40B4-BE49-F238E27FC236}">
                <a16:creationId xmlns:a16="http://schemas.microsoft.com/office/drawing/2014/main" id="{2BA8193D-B3E5-4415-AAAE-69E96A6FCA24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862" r="84661" b="62243"/>
          <a:stretch/>
        </p:blipFill>
        <p:spPr>
          <a:xfrm>
            <a:off x="5657499" y="1802127"/>
            <a:ext cx="916774" cy="1375155"/>
          </a:xfrm>
          <a:prstGeom prst="rect">
            <a:avLst/>
          </a:prstGeom>
        </p:spPr>
      </p:pic>
      <p:pic>
        <p:nvPicPr>
          <p:cNvPr id="53" name="Resim 52" descr="metin, siyah, asılı, beyaz içeren bir resim&#10;&#10;Açıklama otomatik olarak oluşturuldu">
            <a:extLst>
              <a:ext uri="{FF2B5EF4-FFF2-40B4-BE49-F238E27FC236}">
                <a16:creationId xmlns:a16="http://schemas.microsoft.com/office/drawing/2014/main" id="{376722F8-C44D-42AD-AE45-D601CE684C44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756" t="54155" r="67004" b="34972"/>
          <a:stretch/>
        </p:blipFill>
        <p:spPr>
          <a:xfrm>
            <a:off x="2804103" y="3517210"/>
            <a:ext cx="1416269" cy="1390379"/>
          </a:xfrm>
          <a:prstGeom prst="rect">
            <a:avLst/>
          </a:prstGeom>
        </p:spPr>
      </p:pic>
      <p:pic>
        <p:nvPicPr>
          <p:cNvPr id="54" name="Resim 53" descr="metin, siyah, asılı, beyaz içeren bir resim&#10;&#10;Açıklama otomatik olarak oluşturuldu">
            <a:extLst>
              <a:ext uri="{FF2B5EF4-FFF2-40B4-BE49-F238E27FC236}">
                <a16:creationId xmlns:a16="http://schemas.microsoft.com/office/drawing/2014/main" id="{D11D563E-FC89-477E-A2E1-5C45F58571E9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54" t="7145" r="82265" b="78846"/>
          <a:stretch/>
        </p:blipFill>
        <p:spPr>
          <a:xfrm>
            <a:off x="4255038" y="3441228"/>
            <a:ext cx="1185225" cy="1583639"/>
          </a:xfrm>
          <a:prstGeom prst="rect">
            <a:avLst/>
          </a:prstGeom>
        </p:spPr>
      </p:pic>
      <p:pic>
        <p:nvPicPr>
          <p:cNvPr id="56" name="Resim 55" descr="metin, siyah, asılı, beyaz içeren bir resim&#10;&#10;Açıklama otomatik olarak oluşturuldu">
            <a:extLst>
              <a:ext uri="{FF2B5EF4-FFF2-40B4-BE49-F238E27FC236}">
                <a16:creationId xmlns:a16="http://schemas.microsoft.com/office/drawing/2014/main" id="{CA93E097-ECD5-4FAE-A2F5-4BBD8E93F6C8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944" t="7478" r="65164" b="77420"/>
          <a:stretch/>
        </p:blipFill>
        <p:spPr>
          <a:xfrm>
            <a:off x="1621069" y="5401420"/>
            <a:ext cx="1102335" cy="1267050"/>
          </a:xfrm>
          <a:prstGeom prst="rect">
            <a:avLst/>
          </a:prstGeom>
        </p:spPr>
      </p:pic>
      <p:pic>
        <p:nvPicPr>
          <p:cNvPr id="58" name="Resim 57" descr="metin, siyah, asılı, beyaz içeren bir resim&#10;&#10;Açıklama otomatik olarak oluşturuldu">
            <a:extLst>
              <a:ext uri="{FF2B5EF4-FFF2-40B4-BE49-F238E27FC236}">
                <a16:creationId xmlns:a16="http://schemas.microsoft.com/office/drawing/2014/main" id="{F2BE26E0-9477-4F2C-A4A6-6D01E6F4C68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661" t="77399" b="9311"/>
          <a:stretch/>
        </p:blipFill>
        <p:spPr>
          <a:xfrm>
            <a:off x="2917311" y="5318067"/>
            <a:ext cx="954561" cy="1348890"/>
          </a:xfrm>
          <a:prstGeom prst="rect">
            <a:avLst/>
          </a:prstGeom>
        </p:spPr>
      </p:pic>
      <p:pic>
        <p:nvPicPr>
          <p:cNvPr id="59" name="Resim 58" descr="metin, siyah, asılı, beyaz içeren bir resim&#10;&#10;Açıklama otomatik olarak oluşturuldu">
            <a:extLst>
              <a:ext uri="{FF2B5EF4-FFF2-40B4-BE49-F238E27FC236}">
                <a16:creationId xmlns:a16="http://schemas.microsoft.com/office/drawing/2014/main" id="{208E561A-AB5B-4BF0-B498-8FA1F4A5C56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54" t="7145" r="82265" b="78846"/>
          <a:stretch/>
        </p:blipFill>
        <p:spPr>
          <a:xfrm>
            <a:off x="3964261" y="5140137"/>
            <a:ext cx="1185225" cy="1583639"/>
          </a:xfrm>
          <a:prstGeom prst="rect">
            <a:avLst/>
          </a:prstGeom>
        </p:spPr>
      </p:pic>
      <p:pic>
        <p:nvPicPr>
          <p:cNvPr id="60" name="Resim 59" descr="metin, siyah, asılı, beyaz içeren bir resim&#10;&#10;Açıklama otomatik olarak oluşturuldu">
            <a:extLst>
              <a:ext uri="{FF2B5EF4-FFF2-40B4-BE49-F238E27FC236}">
                <a16:creationId xmlns:a16="http://schemas.microsoft.com/office/drawing/2014/main" id="{3769C1DF-7CE6-46A7-80EE-2742B6022FF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290" t="38100" r="25268" b="45190"/>
          <a:stretch/>
        </p:blipFill>
        <p:spPr>
          <a:xfrm>
            <a:off x="5591677" y="5236031"/>
            <a:ext cx="628759" cy="1430926"/>
          </a:xfrm>
          <a:prstGeom prst="rect">
            <a:avLst/>
          </a:prstGeom>
        </p:spPr>
      </p:pic>
      <p:pic>
        <p:nvPicPr>
          <p:cNvPr id="65" name="Resim 64" descr="metin, siyah, asılı, beyaz içeren bir resim&#10;&#10;Açıklama otomatik olarak oluşturuldu">
            <a:extLst>
              <a:ext uri="{FF2B5EF4-FFF2-40B4-BE49-F238E27FC236}">
                <a16:creationId xmlns:a16="http://schemas.microsoft.com/office/drawing/2014/main" id="{A90395A0-CCFC-4930-B811-1502C4A25428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862" r="84661" b="62243"/>
          <a:stretch/>
        </p:blipFill>
        <p:spPr>
          <a:xfrm>
            <a:off x="1083423" y="6978333"/>
            <a:ext cx="916774" cy="1375155"/>
          </a:xfrm>
          <a:prstGeom prst="rect">
            <a:avLst/>
          </a:prstGeom>
        </p:spPr>
      </p:pic>
      <p:pic>
        <p:nvPicPr>
          <p:cNvPr id="66" name="Resim 65" descr="metin, siyah, asılı, beyaz içeren bir resim&#10;&#10;Açıklama otomatik olarak oluşturuldu">
            <a:extLst>
              <a:ext uri="{FF2B5EF4-FFF2-40B4-BE49-F238E27FC236}">
                <a16:creationId xmlns:a16="http://schemas.microsoft.com/office/drawing/2014/main" id="{6EB1169D-84B4-47E3-BA71-2D094A7FFB6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290" t="38100" r="25268" b="45190"/>
          <a:stretch/>
        </p:blipFill>
        <p:spPr>
          <a:xfrm>
            <a:off x="2381362" y="6953750"/>
            <a:ext cx="628759" cy="1430926"/>
          </a:xfrm>
          <a:prstGeom prst="rect">
            <a:avLst/>
          </a:prstGeom>
        </p:spPr>
      </p:pic>
      <p:pic>
        <p:nvPicPr>
          <p:cNvPr id="67" name="Resim 66" descr="metin, siyah, asılı, beyaz içeren bir resim&#10;&#10;Açıklama otomatik olarak oluşturuldu">
            <a:extLst>
              <a:ext uri="{FF2B5EF4-FFF2-40B4-BE49-F238E27FC236}">
                <a16:creationId xmlns:a16="http://schemas.microsoft.com/office/drawing/2014/main" id="{08A02789-5AC7-4281-9DB7-F5FB4D48C806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069" t="9566" r="37458" b="77834"/>
          <a:stretch/>
        </p:blipFill>
        <p:spPr>
          <a:xfrm>
            <a:off x="3266652" y="6953750"/>
            <a:ext cx="591865" cy="1481180"/>
          </a:xfrm>
          <a:prstGeom prst="rect">
            <a:avLst/>
          </a:prstGeom>
        </p:spPr>
      </p:pic>
      <p:pic>
        <p:nvPicPr>
          <p:cNvPr id="69" name="Resim 68" descr="metin, siyah, asılı, beyaz içeren bir resim&#10;&#10;Açıklama otomatik olarak oluşturuldu">
            <a:extLst>
              <a:ext uri="{FF2B5EF4-FFF2-40B4-BE49-F238E27FC236}">
                <a16:creationId xmlns:a16="http://schemas.microsoft.com/office/drawing/2014/main" id="{814CE85C-D41A-4D80-95EE-88FB512762FE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23" t="53820" r="82874" b="36495"/>
          <a:stretch/>
        </p:blipFill>
        <p:spPr>
          <a:xfrm>
            <a:off x="4946174" y="6921297"/>
            <a:ext cx="1518519" cy="1432123"/>
          </a:xfrm>
          <a:prstGeom prst="rect">
            <a:avLst/>
          </a:prstGeom>
        </p:spPr>
      </p:pic>
      <p:pic>
        <p:nvPicPr>
          <p:cNvPr id="70" name="Resim 69" descr="metin, siyah, asılı, beyaz içeren bir resim&#10;&#10;Açıklama otomatik olarak oluşturuldu">
            <a:extLst>
              <a:ext uri="{FF2B5EF4-FFF2-40B4-BE49-F238E27FC236}">
                <a16:creationId xmlns:a16="http://schemas.microsoft.com/office/drawing/2014/main" id="{BE3EF1E4-9C18-4EF8-9CEA-0C446035AB3C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23" t="53820" r="82874" b="36495"/>
          <a:stretch/>
        </p:blipFill>
        <p:spPr>
          <a:xfrm>
            <a:off x="122157" y="8599955"/>
            <a:ext cx="1309129" cy="1234646"/>
          </a:xfrm>
          <a:prstGeom prst="rect">
            <a:avLst/>
          </a:prstGeom>
        </p:spPr>
      </p:pic>
      <p:pic>
        <p:nvPicPr>
          <p:cNvPr id="71" name="Resim 70" descr="metin, siyah, asılı, beyaz içeren bir resim&#10;&#10;Açıklama otomatik olarak oluşturuldu">
            <a:extLst>
              <a:ext uri="{FF2B5EF4-FFF2-40B4-BE49-F238E27FC236}">
                <a16:creationId xmlns:a16="http://schemas.microsoft.com/office/drawing/2014/main" id="{B08DCF3B-BA1F-4721-9878-FCD6A8B9CEE4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957" t="66811" r="16470" b="24430"/>
          <a:stretch/>
        </p:blipFill>
        <p:spPr>
          <a:xfrm>
            <a:off x="1418973" y="8450075"/>
            <a:ext cx="954561" cy="1419608"/>
          </a:xfrm>
          <a:prstGeom prst="rect">
            <a:avLst/>
          </a:prstGeom>
        </p:spPr>
      </p:pic>
      <p:pic>
        <p:nvPicPr>
          <p:cNvPr id="72" name="Resim 71" descr="metin, siyah, asılı, beyaz içeren bir resim&#10;&#10;Açıklama otomatik olarak oluşturuldu">
            <a:extLst>
              <a:ext uri="{FF2B5EF4-FFF2-40B4-BE49-F238E27FC236}">
                <a16:creationId xmlns:a16="http://schemas.microsoft.com/office/drawing/2014/main" id="{9048963A-D290-418F-B293-8FD4988A346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144" t="62120" r="51595" b="24741"/>
          <a:stretch/>
        </p:blipFill>
        <p:spPr>
          <a:xfrm>
            <a:off x="2381362" y="8549841"/>
            <a:ext cx="788787" cy="1183176"/>
          </a:xfrm>
          <a:prstGeom prst="rect">
            <a:avLst/>
          </a:prstGeom>
        </p:spPr>
      </p:pic>
      <p:pic>
        <p:nvPicPr>
          <p:cNvPr id="73" name="Resim 72" descr="metin, siyah, asılı, beyaz içeren bir resim&#10;&#10;Açıklama otomatik olarak oluşturuldu">
            <a:extLst>
              <a:ext uri="{FF2B5EF4-FFF2-40B4-BE49-F238E27FC236}">
                <a16:creationId xmlns:a16="http://schemas.microsoft.com/office/drawing/2014/main" id="{010503F2-17FE-4D8E-8BAB-77C86134F869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181" t="63631" r="32110" b="23469"/>
          <a:stretch/>
        </p:blipFill>
        <p:spPr>
          <a:xfrm>
            <a:off x="3198392" y="8633131"/>
            <a:ext cx="692591" cy="1183176"/>
          </a:xfrm>
          <a:prstGeom prst="rect">
            <a:avLst/>
          </a:prstGeom>
        </p:spPr>
      </p:pic>
      <p:pic>
        <p:nvPicPr>
          <p:cNvPr id="74" name="Resim 73" descr="metin, siyah, asılı, beyaz içeren bir resim&#10;&#10;Açıklama otomatik olarak oluşturuldu">
            <a:extLst>
              <a:ext uri="{FF2B5EF4-FFF2-40B4-BE49-F238E27FC236}">
                <a16:creationId xmlns:a16="http://schemas.microsoft.com/office/drawing/2014/main" id="{78442F79-06A1-4A34-A1D4-1AB1A5FAF06A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203" t="23612" r="51256" b="66794"/>
          <a:stretch/>
        </p:blipFill>
        <p:spPr>
          <a:xfrm>
            <a:off x="4946174" y="8512707"/>
            <a:ext cx="726504" cy="12574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76764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8" name="Düz Bağlayıcı 17">
            <a:extLst>
              <a:ext uri="{FF2B5EF4-FFF2-40B4-BE49-F238E27FC236}">
                <a16:creationId xmlns:a16="http://schemas.microsoft.com/office/drawing/2014/main" id="{0E06F849-5229-4E0D-B7A4-81522C400CE3}"/>
              </a:ext>
            </a:extLst>
          </p:cNvPr>
          <p:cNvCxnSpPr>
            <a:cxnSpLocks/>
          </p:cNvCxnSpPr>
          <p:nvPr/>
        </p:nvCxnSpPr>
        <p:spPr>
          <a:xfrm flipV="1">
            <a:off x="0" y="1627048"/>
            <a:ext cx="6858000" cy="8805"/>
          </a:xfrm>
          <a:prstGeom prst="line">
            <a:avLst/>
          </a:prstGeom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0" name="Düz Bağlayıcı 19">
            <a:extLst>
              <a:ext uri="{FF2B5EF4-FFF2-40B4-BE49-F238E27FC236}">
                <a16:creationId xmlns:a16="http://schemas.microsoft.com/office/drawing/2014/main" id="{7E7302CC-9F17-4DCB-B279-0FC3C835F39C}"/>
              </a:ext>
            </a:extLst>
          </p:cNvPr>
          <p:cNvCxnSpPr>
            <a:cxnSpLocks/>
          </p:cNvCxnSpPr>
          <p:nvPr/>
        </p:nvCxnSpPr>
        <p:spPr>
          <a:xfrm flipV="1">
            <a:off x="-34408" y="3314633"/>
            <a:ext cx="6858000" cy="8805"/>
          </a:xfrm>
          <a:prstGeom prst="line">
            <a:avLst/>
          </a:prstGeom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1" name="Düz Bağlayıcı 20">
            <a:extLst>
              <a:ext uri="{FF2B5EF4-FFF2-40B4-BE49-F238E27FC236}">
                <a16:creationId xmlns:a16="http://schemas.microsoft.com/office/drawing/2014/main" id="{CC7EB1FB-C4A8-4FCF-A3AE-35078FA6C559}"/>
              </a:ext>
            </a:extLst>
          </p:cNvPr>
          <p:cNvCxnSpPr>
            <a:cxnSpLocks/>
          </p:cNvCxnSpPr>
          <p:nvPr/>
        </p:nvCxnSpPr>
        <p:spPr>
          <a:xfrm flipV="1">
            <a:off x="34410" y="5017476"/>
            <a:ext cx="6858000" cy="8805"/>
          </a:xfrm>
          <a:prstGeom prst="line">
            <a:avLst/>
          </a:prstGeom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2" name="Düz Bağlayıcı 21">
            <a:extLst>
              <a:ext uri="{FF2B5EF4-FFF2-40B4-BE49-F238E27FC236}">
                <a16:creationId xmlns:a16="http://schemas.microsoft.com/office/drawing/2014/main" id="{72D1905C-6BAA-4D22-A3DF-B4345CEB4CE9}"/>
              </a:ext>
            </a:extLst>
          </p:cNvPr>
          <p:cNvCxnSpPr>
            <a:cxnSpLocks/>
          </p:cNvCxnSpPr>
          <p:nvPr/>
        </p:nvCxnSpPr>
        <p:spPr>
          <a:xfrm flipV="1">
            <a:off x="-34408" y="6930288"/>
            <a:ext cx="6858000" cy="8805"/>
          </a:xfrm>
          <a:prstGeom prst="line">
            <a:avLst/>
          </a:prstGeom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3" name="Düz Bağlayıcı 22">
            <a:extLst>
              <a:ext uri="{FF2B5EF4-FFF2-40B4-BE49-F238E27FC236}">
                <a16:creationId xmlns:a16="http://schemas.microsoft.com/office/drawing/2014/main" id="{6D022DD6-92FB-4A9E-835B-844A5C6961EE}"/>
              </a:ext>
            </a:extLst>
          </p:cNvPr>
          <p:cNvCxnSpPr>
            <a:cxnSpLocks/>
          </p:cNvCxnSpPr>
          <p:nvPr/>
        </p:nvCxnSpPr>
        <p:spPr>
          <a:xfrm flipV="1">
            <a:off x="-34408" y="8424100"/>
            <a:ext cx="6858000" cy="8805"/>
          </a:xfrm>
          <a:prstGeom prst="line">
            <a:avLst/>
          </a:prstGeom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47" name="Resim 46" descr="metin, siyah, asılı, beyaz içeren bir resim&#10;&#10;Açıklama otomatik olarak oluşturuldu">
            <a:extLst>
              <a:ext uri="{FF2B5EF4-FFF2-40B4-BE49-F238E27FC236}">
                <a16:creationId xmlns:a16="http://schemas.microsoft.com/office/drawing/2014/main" id="{5F0D616D-551F-4B71-8F27-B81B8D019C1E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756" t="54155" r="67004" b="34972"/>
          <a:stretch/>
        </p:blipFill>
        <p:spPr>
          <a:xfrm>
            <a:off x="3429000" y="128044"/>
            <a:ext cx="1328251" cy="1303970"/>
          </a:xfrm>
          <a:prstGeom prst="rect">
            <a:avLst/>
          </a:prstGeom>
        </p:spPr>
      </p:pic>
      <p:pic>
        <p:nvPicPr>
          <p:cNvPr id="54" name="Resim 53" descr="metin, siyah, asılı, beyaz içeren bir resim&#10;&#10;Açıklama otomatik olarak oluşturuldu">
            <a:extLst>
              <a:ext uri="{FF2B5EF4-FFF2-40B4-BE49-F238E27FC236}">
                <a16:creationId xmlns:a16="http://schemas.microsoft.com/office/drawing/2014/main" id="{D11D563E-FC89-477E-A2E1-5C45F58571E9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54" t="7145" r="82265" b="78846"/>
          <a:stretch/>
        </p:blipFill>
        <p:spPr>
          <a:xfrm>
            <a:off x="5547816" y="3426499"/>
            <a:ext cx="1185225" cy="1583639"/>
          </a:xfrm>
          <a:prstGeom prst="rect">
            <a:avLst/>
          </a:prstGeom>
        </p:spPr>
      </p:pic>
      <p:pic>
        <p:nvPicPr>
          <p:cNvPr id="42" name="Resim 41" descr="metin, siyah, asılı, beyaz içeren bir resim&#10;&#10;Açıklama otomatik olarak oluşturuldu">
            <a:extLst>
              <a:ext uri="{FF2B5EF4-FFF2-40B4-BE49-F238E27FC236}">
                <a16:creationId xmlns:a16="http://schemas.microsoft.com/office/drawing/2014/main" id="{691AD883-D484-40E2-90C7-58D7E79B5AEC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603" t="3952" r="17944" b="77231"/>
          <a:stretch/>
        </p:blipFill>
        <p:spPr>
          <a:xfrm>
            <a:off x="324164" y="-29394"/>
            <a:ext cx="841185" cy="1634210"/>
          </a:xfrm>
          <a:prstGeom prst="rect">
            <a:avLst/>
          </a:prstGeom>
        </p:spPr>
      </p:pic>
      <p:pic>
        <p:nvPicPr>
          <p:cNvPr id="43" name="Resim 42" descr="metin, siyah, asılı, beyaz içeren bir resim&#10;&#10;Açıklama otomatik olarak oluşturuldu">
            <a:extLst>
              <a:ext uri="{FF2B5EF4-FFF2-40B4-BE49-F238E27FC236}">
                <a16:creationId xmlns:a16="http://schemas.microsoft.com/office/drawing/2014/main" id="{788B6C3A-6A00-4756-9C42-8003C8C38C86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862" r="84661" b="62243"/>
          <a:stretch/>
        </p:blipFill>
        <p:spPr>
          <a:xfrm>
            <a:off x="1252566" y="80204"/>
            <a:ext cx="916774" cy="1375155"/>
          </a:xfrm>
          <a:prstGeom prst="rect">
            <a:avLst/>
          </a:prstGeom>
        </p:spPr>
      </p:pic>
      <p:pic>
        <p:nvPicPr>
          <p:cNvPr id="55" name="Resim 54" descr="metin, siyah, asılı, beyaz içeren bir resim&#10;&#10;Açıklama otomatik olarak oluşturuldu">
            <a:extLst>
              <a:ext uri="{FF2B5EF4-FFF2-40B4-BE49-F238E27FC236}">
                <a16:creationId xmlns:a16="http://schemas.microsoft.com/office/drawing/2014/main" id="{6AEAA570-4968-478B-978A-F3A74B7D449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203" t="23612" r="51256" b="66794"/>
          <a:stretch/>
        </p:blipFill>
        <p:spPr>
          <a:xfrm>
            <a:off x="2445683" y="125717"/>
            <a:ext cx="726504" cy="1257444"/>
          </a:xfrm>
          <a:prstGeom prst="rect">
            <a:avLst/>
          </a:prstGeom>
        </p:spPr>
      </p:pic>
      <p:pic>
        <p:nvPicPr>
          <p:cNvPr id="57" name="Resim 56" descr="metin, siyah, asılı, beyaz içeren bir resim&#10;&#10;Açıklama otomatik olarak oluşturuldu">
            <a:extLst>
              <a:ext uri="{FF2B5EF4-FFF2-40B4-BE49-F238E27FC236}">
                <a16:creationId xmlns:a16="http://schemas.microsoft.com/office/drawing/2014/main" id="{52258884-E5A4-4A0A-A773-16429B6FA094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862" r="84661" b="62243"/>
          <a:stretch/>
        </p:blipFill>
        <p:spPr>
          <a:xfrm>
            <a:off x="4851039" y="66861"/>
            <a:ext cx="916774" cy="1375155"/>
          </a:xfrm>
          <a:prstGeom prst="rect">
            <a:avLst/>
          </a:prstGeom>
        </p:spPr>
      </p:pic>
      <p:pic>
        <p:nvPicPr>
          <p:cNvPr id="61" name="Resim 60" descr="metin, siyah, asılı, beyaz içeren bir resim&#10;&#10;Açıklama otomatik olarak oluşturuldu">
            <a:extLst>
              <a:ext uri="{FF2B5EF4-FFF2-40B4-BE49-F238E27FC236}">
                <a16:creationId xmlns:a16="http://schemas.microsoft.com/office/drawing/2014/main" id="{B934E8A7-EF31-4FC2-A118-0FC800FDFD9E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603" t="3952" r="17944" b="77231"/>
          <a:stretch/>
        </p:blipFill>
        <p:spPr>
          <a:xfrm>
            <a:off x="447669" y="1656976"/>
            <a:ext cx="841185" cy="1634210"/>
          </a:xfrm>
          <a:prstGeom prst="rect">
            <a:avLst/>
          </a:prstGeom>
        </p:spPr>
      </p:pic>
      <p:pic>
        <p:nvPicPr>
          <p:cNvPr id="62" name="Resim 61" descr="metin, siyah, asılı, beyaz içeren bir resim&#10;&#10;Açıklama otomatik olarak oluşturuldu">
            <a:extLst>
              <a:ext uri="{FF2B5EF4-FFF2-40B4-BE49-F238E27FC236}">
                <a16:creationId xmlns:a16="http://schemas.microsoft.com/office/drawing/2014/main" id="{F061DD0A-AF2D-4BBB-A16B-1DFE5CCFEF5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957" t="66811" r="16470" b="24430"/>
          <a:stretch/>
        </p:blipFill>
        <p:spPr>
          <a:xfrm>
            <a:off x="1522916" y="1773068"/>
            <a:ext cx="954561" cy="1419608"/>
          </a:xfrm>
          <a:prstGeom prst="rect">
            <a:avLst/>
          </a:prstGeom>
        </p:spPr>
      </p:pic>
      <p:pic>
        <p:nvPicPr>
          <p:cNvPr id="63" name="Resim 62" descr="metin, siyah, asılı, beyaz içeren bir resim&#10;&#10;Açıklama otomatik olarak oluşturuldu">
            <a:extLst>
              <a:ext uri="{FF2B5EF4-FFF2-40B4-BE49-F238E27FC236}">
                <a16:creationId xmlns:a16="http://schemas.microsoft.com/office/drawing/2014/main" id="{B37B98FA-E324-45B7-BFAB-A448CAEAC84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630" t="65451" r="71738" b="22770"/>
          <a:stretch/>
        </p:blipFill>
        <p:spPr>
          <a:xfrm>
            <a:off x="2711539" y="1821794"/>
            <a:ext cx="1085186" cy="1301031"/>
          </a:xfrm>
          <a:prstGeom prst="rect">
            <a:avLst/>
          </a:prstGeom>
        </p:spPr>
      </p:pic>
      <p:pic>
        <p:nvPicPr>
          <p:cNvPr id="75" name="Resim 74" descr="metin, siyah, asılı, beyaz içeren bir resim&#10;&#10;Açıklama otomatik olarak oluşturuldu">
            <a:extLst>
              <a:ext uri="{FF2B5EF4-FFF2-40B4-BE49-F238E27FC236}">
                <a16:creationId xmlns:a16="http://schemas.microsoft.com/office/drawing/2014/main" id="{0CBCE51E-D126-4319-B241-CB23383D8F48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957" t="66811" r="16470" b="24430"/>
          <a:stretch/>
        </p:blipFill>
        <p:spPr>
          <a:xfrm>
            <a:off x="4071837" y="1749709"/>
            <a:ext cx="954561" cy="1419608"/>
          </a:xfrm>
          <a:prstGeom prst="rect">
            <a:avLst/>
          </a:prstGeom>
        </p:spPr>
      </p:pic>
      <p:pic>
        <p:nvPicPr>
          <p:cNvPr id="76" name="Resim 75" descr="metin, siyah, asılı, beyaz içeren bir resim&#10;&#10;Açıklama otomatik olarak oluşturuldu">
            <a:extLst>
              <a:ext uri="{FF2B5EF4-FFF2-40B4-BE49-F238E27FC236}">
                <a16:creationId xmlns:a16="http://schemas.microsoft.com/office/drawing/2014/main" id="{A7AEAC39-20A8-4159-8839-E52967F19D6E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23" t="53820" r="82874" b="36495"/>
          <a:stretch/>
        </p:blipFill>
        <p:spPr>
          <a:xfrm>
            <a:off x="2711539" y="3440374"/>
            <a:ext cx="1518519" cy="1432123"/>
          </a:xfrm>
          <a:prstGeom prst="rect">
            <a:avLst/>
          </a:prstGeom>
        </p:spPr>
      </p:pic>
      <p:pic>
        <p:nvPicPr>
          <p:cNvPr id="77" name="Resim 76" descr="metin, siyah, asılı, beyaz içeren bir resim&#10;&#10;Açıklama otomatik olarak oluşturuldu">
            <a:extLst>
              <a:ext uri="{FF2B5EF4-FFF2-40B4-BE49-F238E27FC236}">
                <a16:creationId xmlns:a16="http://schemas.microsoft.com/office/drawing/2014/main" id="{6FE77D10-EE11-479E-A05D-713773B41E1D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603" t="3952" r="17944" b="77231"/>
          <a:stretch/>
        </p:blipFill>
        <p:spPr>
          <a:xfrm>
            <a:off x="412083" y="3343668"/>
            <a:ext cx="841185" cy="1634210"/>
          </a:xfrm>
          <a:prstGeom prst="rect">
            <a:avLst/>
          </a:prstGeom>
        </p:spPr>
      </p:pic>
      <p:pic>
        <p:nvPicPr>
          <p:cNvPr id="78" name="Resim 77" descr="metin, siyah, asılı, beyaz içeren bir resim&#10;&#10;Açıklama otomatik olarak oluşturuldu">
            <a:extLst>
              <a:ext uri="{FF2B5EF4-FFF2-40B4-BE49-F238E27FC236}">
                <a16:creationId xmlns:a16="http://schemas.microsoft.com/office/drawing/2014/main" id="{6C90AE3E-0B9F-458A-92E6-4458486BB719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944" t="7478" r="65164" b="77420"/>
          <a:stretch/>
        </p:blipFill>
        <p:spPr>
          <a:xfrm>
            <a:off x="1588846" y="3550200"/>
            <a:ext cx="1102335" cy="1267050"/>
          </a:xfrm>
          <a:prstGeom prst="rect">
            <a:avLst/>
          </a:prstGeom>
        </p:spPr>
      </p:pic>
      <p:pic>
        <p:nvPicPr>
          <p:cNvPr id="79" name="Resim 78" descr="metin, siyah, asılı, beyaz içeren bir resim&#10;&#10;Açıklama otomatik olarak oluşturuldu">
            <a:extLst>
              <a:ext uri="{FF2B5EF4-FFF2-40B4-BE49-F238E27FC236}">
                <a16:creationId xmlns:a16="http://schemas.microsoft.com/office/drawing/2014/main" id="{D5A6467A-5A50-4179-BF26-36D06B559DE9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290" t="38100" r="25268" b="45190"/>
          <a:stretch/>
        </p:blipFill>
        <p:spPr>
          <a:xfrm>
            <a:off x="4640395" y="3455899"/>
            <a:ext cx="628759" cy="14309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25195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Resim 23" descr="metin, siyah, asılı, beyaz içeren bir resim&#10;&#10;Açıklama otomatik olarak oluşturuldu">
            <a:extLst>
              <a:ext uri="{FF2B5EF4-FFF2-40B4-BE49-F238E27FC236}">
                <a16:creationId xmlns:a16="http://schemas.microsoft.com/office/drawing/2014/main" id="{CF5AF05F-0937-4ACA-AE5A-2C1D01626C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23" t="53820" r="82874" b="36495"/>
          <a:stretch/>
        </p:blipFill>
        <p:spPr>
          <a:xfrm>
            <a:off x="581206" y="202233"/>
            <a:ext cx="1518519" cy="1432123"/>
          </a:xfrm>
          <a:prstGeom prst="rect">
            <a:avLst/>
          </a:prstGeom>
        </p:spPr>
      </p:pic>
      <p:pic>
        <p:nvPicPr>
          <p:cNvPr id="25" name="Resim 24" descr="metin, siyah, asılı, beyaz içeren bir resim&#10;&#10;Açıklama otomatik olarak oluşturuldu">
            <a:extLst>
              <a:ext uri="{FF2B5EF4-FFF2-40B4-BE49-F238E27FC236}">
                <a16:creationId xmlns:a16="http://schemas.microsoft.com/office/drawing/2014/main" id="{DEF4618E-BC12-46BF-83B7-1575E707B49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290" t="38100" r="25268" b="45190"/>
          <a:stretch/>
        </p:blipFill>
        <p:spPr>
          <a:xfrm>
            <a:off x="3766382" y="85190"/>
            <a:ext cx="628759" cy="1430926"/>
          </a:xfrm>
          <a:prstGeom prst="rect">
            <a:avLst/>
          </a:prstGeom>
        </p:spPr>
      </p:pic>
      <p:pic>
        <p:nvPicPr>
          <p:cNvPr id="26" name="Resim 25" descr="metin, siyah, asılı, beyaz içeren bir resim&#10;&#10;Açıklama otomatik olarak oluşturuldu">
            <a:extLst>
              <a:ext uri="{FF2B5EF4-FFF2-40B4-BE49-F238E27FC236}">
                <a16:creationId xmlns:a16="http://schemas.microsoft.com/office/drawing/2014/main" id="{36B73B98-9D12-4000-A26A-B20F40162658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54" t="7145" r="82265" b="78846"/>
          <a:stretch/>
        </p:blipFill>
        <p:spPr>
          <a:xfrm>
            <a:off x="2248721" y="85190"/>
            <a:ext cx="1180279" cy="1577031"/>
          </a:xfrm>
          <a:prstGeom prst="rect">
            <a:avLst/>
          </a:prstGeom>
        </p:spPr>
      </p:pic>
      <p:pic>
        <p:nvPicPr>
          <p:cNvPr id="27" name="Resim 26" descr="metin, siyah, asılı, beyaz içeren bir resim&#10;&#10;Açıklama otomatik olarak oluşturuldu">
            <a:extLst>
              <a:ext uri="{FF2B5EF4-FFF2-40B4-BE49-F238E27FC236}">
                <a16:creationId xmlns:a16="http://schemas.microsoft.com/office/drawing/2014/main" id="{19718DB0-4272-489F-BB72-FE3148F9C81E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21" t="41520" r="86963" b="51020"/>
          <a:stretch/>
        </p:blipFill>
        <p:spPr>
          <a:xfrm>
            <a:off x="4758493" y="0"/>
            <a:ext cx="628759" cy="1531352"/>
          </a:xfrm>
          <a:prstGeom prst="rect">
            <a:avLst/>
          </a:prstGeom>
        </p:spPr>
      </p:pic>
      <p:pic>
        <p:nvPicPr>
          <p:cNvPr id="3" name="Resim 2" descr="buzdolabı içeren bir resim&#10;&#10;Açıklama otomatik olarak oluşturuldu">
            <a:extLst>
              <a:ext uri="{FF2B5EF4-FFF2-40B4-BE49-F238E27FC236}">
                <a16:creationId xmlns:a16="http://schemas.microsoft.com/office/drawing/2014/main" id="{4E163392-2AD3-4C09-B2C3-4EFF9FDE26A5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074"/>
          <a:stretch/>
        </p:blipFill>
        <p:spPr>
          <a:xfrm>
            <a:off x="-903640" y="1883390"/>
            <a:ext cx="5298781" cy="4652205"/>
          </a:xfrm>
          <a:prstGeom prst="rect">
            <a:avLst/>
          </a:prstGeom>
        </p:spPr>
      </p:pic>
      <p:pic>
        <p:nvPicPr>
          <p:cNvPr id="5" name="Resim 4" descr="metin, buzdolabı içeren bir resim&#10;&#10;Açıklama otomatik olarak oluşturuldu">
            <a:extLst>
              <a:ext uri="{FF2B5EF4-FFF2-40B4-BE49-F238E27FC236}">
                <a16:creationId xmlns:a16="http://schemas.microsoft.com/office/drawing/2014/main" id="{40C82406-0FEC-4399-96DB-2517064D0AF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0687" y="3725793"/>
            <a:ext cx="4785110" cy="60950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152586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eması">
  <a:themeElements>
    <a:clrScheme name="Office Teması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eması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eması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eması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72</TotalTime>
  <Words>4</Words>
  <Application>Microsoft Office PowerPoint</Application>
  <PresentationFormat>A4 Kağıt (210x297 mm)</PresentationFormat>
  <Paragraphs>4</Paragraphs>
  <Slides>4</Slides>
  <Notes>4</Notes>
  <HiddenSlides>0</HiddenSlides>
  <MMClips>0</MMClips>
  <ScaleCrop>false</ScaleCrop>
  <HeadingPairs>
    <vt:vector size="6" baseType="variant">
      <vt:variant>
        <vt:lpstr>Kullanılan Yazı Tipleri</vt:lpstr>
      </vt:variant>
      <vt:variant>
        <vt:i4>3</vt:i4>
      </vt:variant>
      <vt:variant>
        <vt:lpstr>Tema</vt:lpstr>
      </vt:variant>
      <vt:variant>
        <vt:i4>1</vt:i4>
      </vt:variant>
      <vt:variant>
        <vt:lpstr>Slayt Başlıkları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Teması</vt:lpstr>
      <vt:lpstr>PowerPoint Sunusu</vt:lpstr>
      <vt:lpstr>PowerPoint Sunusu</vt:lpstr>
      <vt:lpstr>PowerPoint Sunusu</vt:lpstr>
      <vt:lpstr>PowerPoint Sunusu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Sunusu</dc:title>
  <dc:creator>acer</dc:creator>
  <cp:lastModifiedBy>acer</cp:lastModifiedBy>
  <cp:revision>10</cp:revision>
  <dcterms:created xsi:type="dcterms:W3CDTF">2020-01-13T04:42:57Z</dcterms:created>
  <dcterms:modified xsi:type="dcterms:W3CDTF">2020-02-05T04:44:14Z</dcterms:modified>
</cp:coreProperties>
</file>