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0" r:id="rId2"/>
    <p:sldId id="267" r:id="rId3"/>
    <p:sldId id="261" r:id="rId4"/>
    <p:sldId id="262" r:id="rId5"/>
    <p:sldId id="270" r:id="rId6"/>
    <p:sldId id="265" r:id="rId7"/>
    <p:sldId id="266" r:id="rId8"/>
    <p:sldId id="272" r:id="rId9"/>
    <p:sldId id="264" r:id="rId10"/>
    <p:sldId id="268" r:id="rId11"/>
    <p:sldId id="263" r:id="rId12"/>
    <p:sldId id="271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94843" autoAdjust="0"/>
  </p:normalViewPr>
  <p:slideViewPr>
    <p:cSldViewPr snapToGrid="0">
      <p:cViewPr varScale="1">
        <p:scale>
          <a:sx n="56" d="100"/>
          <a:sy n="56" d="100"/>
        </p:scale>
        <p:origin x="254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05D9F-736D-4B0C-810F-47EA2F3A0002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4E1DC-9CCD-4A82-BDC5-E26DF601DA1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533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5533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29266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5822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333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7818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3951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4200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1571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8099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6962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7511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B4E1DC-9CCD-4A82-BDC5-E26DF601DA12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2618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29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314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695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630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592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250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607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678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134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503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538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306D3-5DEE-417D-BA24-8DA228DA720C}" type="datetimeFigureOut">
              <a:rPr lang="tr-TR" smtClean="0"/>
              <a:t>13.01.2020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BFEEC-7E9B-4966-BF48-784A15281D9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2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sim 18" descr="kedi, kamera, beyaz, bakarken içeren bir resim&#10;&#10;Açıklama otomatik olarak oluşturuldu">
            <a:extLst>
              <a:ext uri="{FF2B5EF4-FFF2-40B4-BE49-F238E27FC236}">
                <a16:creationId xmlns:a16="http://schemas.microsoft.com/office/drawing/2014/main" id="{8FE3BBA9-E86E-437C-897A-46C6231D3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590" y="5255017"/>
            <a:ext cx="4762500" cy="4572000"/>
          </a:xfrm>
          <a:prstGeom prst="rect">
            <a:avLst/>
          </a:prstGeom>
        </p:spPr>
      </p:pic>
      <p:pic>
        <p:nvPicPr>
          <p:cNvPr id="3" name="Resim 2" descr="kedi, kamera, beyaz, bakarken içeren bir resim&#10;&#10;Açıklama otomatik olarak oluşturuldu">
            <a:extLst>
              <a:ext uri="{FF2B5EF4-FFF2-40B4-BE49-F238E27FC236}">
                <a16:creationId xmlns:a16="http://schemas.microsoft.com/office/drawing/2014/main" id="{03AC5BBD-F6F5-4D2E-B2DD-7D7824850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660" y="381000"/>
            <a:ext cx="4762500" cy="4572000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Resim 7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7AC82681-C81A-4F81-BBE2-5AD8E87512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8" t="8099" b="48193"/>
          <a:stretch/>
        </p:blipFill>
        <p:spPr>
          <a:xfrm>
            <a:off x="4898048" y="2713292"/>
            <a:ext cx="1909420" cy="2239708"/>
          </a:xfrm>
          <a:prstGeom prst="rect">
            <a:avLst/>
          </a:prstGeom>
        </p:spPr>
      </p:pic>
      <p:pic>
        <p:nvPicPr>
          <p:cNvPr id="16" name="Resim 15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75D643CB-2EBE-48D9-B18B-48D2096A9E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0" t="51483" r="21408"/>
          <a:stretch/>
        </p:blipFill>
        <p:spPr>
          <a:xfrm>
            <a:off x="92407" y="5035389"/>
            <a:ext cx="2313801" cy="2357278"/>
          </a:xfrm>
          <a:prstGeom prst="rect">
            <a:avLst/>
          </a:prstGeom>
        </p:spPr>
      </p:pic>
      <p:pic>
        <p:nvPicPr>
          <p:cNvPr id="17" name="Resim 16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EAF8713E-ED2F-466A-B2CF-D7E938FB77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1" r="53053" b="48250"/>
          <a:stretch/>
        </p:blipFill>
        <p:spPr>
          <a:xfrm>
            <a:off x="4950766" y="397464"/>
            <a:ext cx="1907234" cy="1934702"/>
          </a:xfrm>
          <a:prstGeom prst="rect">
            <a:avLst/>
          </a:prstGeom>
        </p:spPr>
      </p:pic>
      <p:pic>
        <p:nvPicPr>
          <p:cNvPr id="20" name="Resim 19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195B8BE2-A9DF-454C-B150-C8951140E3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1" r="53053" b="48250"/>
          <a:stretch/>
        </p:blipFill>
        <p:spPr>
          <a:xfrm>
            <a:off x="148441" y="7541016"/>
            <a:ext cx="2257765" cy="22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52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çizim içeren bir resim&#10;&#10;Açıklama otomatik olarak oluşturuldu">
            <a:extLst>
              <a:ext uri="{FF2B5EF4-FFF2-40B4-BE49-F238E27FC236}">
                <a16:creationId xmlns:a16="http://schemas.microsoft.com/office/drawing/2014/main" id="{E5666853-66CB-4190-BB18-DDF22B1F3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6" name="Resim 5" descr="çizim içeren bir resim&#10;&#10;Açıklama otomatik olarak oluşturuldu">
            <a:extLst>
              <a:ext uri="{FF2B5EF4-FFF2-40B4-BE49-F238E27FC236}">
                <a16:creationId xmlns:a16="http://schemas.microsoft.com/office/drawing/2014/main" id="{2FFF26FD-204F-40AC-8161-F7B878F38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6858000" cy="6858000"/>
          </a:xfrm>
          <a:prstGeom prst="rect">
            <a:avLst/>
          </a:prstGeom>
        </p:spPr>
      </p:pic>
      <p:pic>
        <p:nvPicPr>
          <p:cNvPr id="8" name="Resim 7" descr="çizim içeren bir resim&#10;&#10;Açıklama otomatik olarak oluşturuldu">
            <a:extLst>
              <a:ext uri="{FF2B5EF4-FFF2-40B4-BE49-F238E27FC236}">
                <a16:creationId xmlns:a16="http://schemas.microsoft.com/office/drawing/2014/main" id="{F8726D04-60D6-4699-8354-659F4000E7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644"/>
          <a:stretch/>
        </p:blipFill>
        <p:spPr>
          <a:xfrm>
            <a:off x="0" y="7010400"/>
            <a:ext cx="6858000" cy="242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50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3538182" y="-243384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28516" y="544966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147851" y="812306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Resim 3" descr="çizim içeren bir resim&#10;&#10;Açıklama otomatik olarak oluşturuldu">
            <a:extLst>
              <a:ext uri="{FF2B5EF4-FFF2-40B4-BE49-F238E27FC236}">
                <a16:creationId xmlns:a16="http://schemas.microsoft.com/office/drawing/2014/main" id="{402540E5-C13B-489A-B07B-0734FD4721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00" b="22010"/>
          <a:stretch/>
        </p:blipFill>
        <p:spPr>
          <a:xfrm>
            <a:off x="79246" y="358321"/>
            <a:ext cx="3349754" cy="2145864"/>
          </a:xfrm>
          <a:prstGeom prst="rect">
            <a:avLst/>
          </a:prstGeom>
        </p:spPr>
      </p:pic>
      <p:pic>
        <p:nvPicPr>
          <p:cNvPr id="7" name="Resim 6" descr="çizim içeren bir resim&#10;&#10;Açıklama otomatik olarak oluşturuldu">
            <a:extLst>
              <a:ext uri="{FF2B5EF4-FFF2-40B4-BE49-F238E27FC236}">
                <a16:creationId xmlns:a16="http://schemas.microsoft.com/office/drawing/2014/main" id="{CB7633E9-19D5-475A-8B39-EAD193FADD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72" b="18625"/>
          <a:stretch/>
        </p:blipFill>
        <p:spPr>
          <a:xfrm>
            <a:off x="128516" y="2771224"/>
            <a:ext cx="3323933" cy="2643345"/>
          </a:xfrm>
          <a:prstGeom prst="rect">
            <a:avLst/>
          </a:prstGeom>
        </p:spPr>
      </p:pic>
      <p:pic>
        <p:nvPicPr>
          <p:cNvPr id="10" name="Resim 9" descr="çizim içeren bir resim&#10;&#10;Açıklama otomatik olarak oluşturuldu">
            <a:extLst>
              <a:ext uri="{FF2B5EF4-FFF2-40B4-BE49-F238E27FC236}">
                <a16:creationId xmlns:a16="http://schemas.microsoft.com/office/drawing/2014/main" id="{8E1B4B5A-48FC-4C0F-99BF-7BFB54DC19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11837"/>
          <a:stretch/>
        </p:blipFill>
        <p:spPr>
          <a:xfrm>
            <a:off x="3538181" y="163693"/>
            <a:ext cx="3281149" cy="2450624"/>
          </a:xfrm>
          <a:prstGeom prst="rect">
            <a:avLst/>
          </a:prstGeom>
        </p:spPr>
      </p:pic>
      <p:pic>
        <p:nvPicPr>
          <p:cNvPr id="15" name="Resim 14" descr="çizim içeren bir resim&#10;&#10;Açıklama otomatik olarak oluşturuldu">
            <a:extLst>
              <a:ext uri="{FF2B5EF4-FFF2-40B4-BE49-F238E27FC236}">
                <a16:creationId xmlns:a16="http://schemas.microsoft.com/office/drawing/2014/main" id="{FBA18AAA-4B91-4F08-B6E7-4228F08E9F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4" r="8220"/>
          <a:stretch/>
        </p:blipFill>
        <p:spPr>
          <a:xfrm>
            <a:off x="3682636" y="2795750"/>
            <a:ext cx="2862042" cy="3506719"/>
          </a:xfrm>
          <a:prstGeom prst="rect">
            <a:avLst/>
          </a:prstGeom>
        </p:spPr>
      </p:pic>
      <p:pic>
        <p:nvPicPr>
          <p:cNvPr id="17" name="Resim 16" descr="çizim içeren bir resim&#10;&#10;Açıklama otomatik olarak oluşturuldu">
            <a:extLst>
              <a:ext uri="{FF2B5EF4-FFF2-40B4-BE49-F238E27FC236}">
                <a16:creationId xmlns:a16="http://schemas.microsoft.com/office/drawing/2014/main" id="{2D20008C-F731-4653-8536-3689B7E7CCF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b="20653"/>
          <a:stretch/>
        </p:blipFill>
        <p:spPr>
          <a:xfrm>
            <a:off x="109182" y="5708883"/>
            <a:ext cx="3383236" cy="2163769"/>
          </a:xfrm>
          <a:prstGeom prst="rect">
            <a:avLst/>
          </a:prstGeom>
        </p:spPr>
      </p:pic>
      <p:pic>
        <p:nvPicPr>
          <p:cNvPr id="24" name="Resim 23" descr="çizim içeren bir resim&#10;&#10;Açıklama otomatik olarak oluşturuldu">
            <a:extLst>
              <a:ext uri="{FF2B5EF4-FFF2-40B4-BE49-F238E27FC236}">
                <a16:creationId xmlns:a16="http://schemas.microsoft.com/office/drawing/2014/main" id="{1068B1DF-49B9-4637-AD29-FF30F76B11D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4" r="8220"/>
          <a:stretch/>
        </p:blipFill>
        <p:spPr>
          <a:xfrm>
            <a:off x="3737074" y="6478969"/>
            <a:ext cx="2732335" cy="3347796"/>
          </a:xfrm>
          <a:prstGeom prst="rect">
            <a:avLst/>
          </a:prstGeom>
        </p:spPr>
      </p:pic>
      <p:pic>
        <p:nvPicPr>
          <p:cNvPr id="25" name="Resim 24" descr="çizim içeren bir resim&#10;&#10;Açıklama otomatik olarak oluşturuldu">
            <a:extLst>
              <a:ext uri="{FF2B5EF4-FFF2-40B4-BE49-F238E27FC236}">
                <a16:creationId xmlns:a16="http://schemas.microsoft.com/office/drawing/2014/main" id="{F1A05D9A-36F1-4A50-8F3B-7F45629A03D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b="20653"/>
          <a:stretch/>
        </p:blipFill>
        <p:spPr>
          <a:xfrm>
            <a:off x="396087" y="8152867"/>
            <a:ext cx="2605654" cy="166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308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3538182" y="-243384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28516" y="544966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147851" y="812306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Resim 3" descr="çizim içeren bir resim&#10;&#10;Açıklama otomatik olarak oluşturuldu">
            <a:extLst>
              <a:ext uri="{FF2B5EF4-FFF2-40B4-BE49-F238E27FC236}">
                <a16:creationId xmlns:a16="http://schemas.microsoft.com/office/drawing/2014/main" id="{402540E5-C13B-489A-B07B-0734FD4721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00" b="22010"/>
          <a:stretch/>
        </p:blipFill>
        <p:spPr>
          <a:xfrm>
            <a:off x="79246" y="358321"/>
            <a:ext cx="3349754" cy="2145864"/>
          </a:xfrm>
          <a:prstGeom prst="rect">
            <a:avLst/>
          </a:prstGeom>
        </p:spPr>
      </p:pic>
      <p:pic>
        <p:nvPicPr>
          <p:cNvPr id="7" name="Resim 6" descr="çizim içeren bir resim&#10;&#10;Açıklama otomatik olarak oluşturuldu">
            <a:extLst>
              <a:ext uri="{FF2B5EF4-FFF2-40B4-BE49-F238E27FC236}">
                <a16:creationId xmlns:a16="http://schemas.microsoft.com/office/drawing/2014/main" id="{CB7633E9-19D5-475A-8B39-EAD193FADD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72" b="18625"/>
          <a:stretch/>
        </p:blipFill>
        <p:spPr>
          <a:xfrm>
            <a:off x="128516" y="2771224"/>
            <a:ext cx="3323933" cy="2643345"/>
          </a:xfrm>
          <a:prstGeom prst="rect">
            <a:avLst/>
          </a:prstGeom>
        </p:spPr>
      </p:pic>
      <p:pic>
        <p:nvPicPr>
          <p:cNvPr id="10" name="Resim 9" descr="çizim içeren bir resim&#10;&#10;Açıklama otomatik olarak oluşturuldu">
            <a:extLst>
              <a:ext uri="{FF2B5EF4-FFF2-40B4-BE49-F238E27FC236}">
                <a16:creationId xmlns:a16="http://schemas.microsoft.com/office/drawing/2014/main" id="{8E1B4B5A-48FC-4C0F-99BF-7BFB54DC19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11837"/>
          <a:stretch/>
        </p:blipFill>
        <p:spPr>
          <a:xfrm>
            <a:off x="3538181" y="163693"/>
            <a:ext cx="3281149" cy="2450624"/>
          </a:xfrm>
          <a:prstGeom prst="rect">
            <a:avLst/>
          </a:prstGeom>
        </p:spPr>
      </p:pic>
      <p:pic>
        <p:nvPicPr>
          <p:cNvPr id="15" name="Resim 14" descr="çizim içeren bir resim&#10;&#10;Açıklama otomatik olarak oluşturuldu">
            <a:extLst>
              <a:ext uri="{FF2B5EF4-FFF2-40B4-BE49-F238E27FC236}">
                <a16:creationId xmlns:a16="http://schemas.microsoft.com/office/drawing/2014/main" id="{FBA18AAA-4B91-4F08-B6E7-4228F08E9FC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4" r="8220"/>
          <a:stretch/>
        </p:blipFill>
        <p:spPr>
          <a:xfrm>
            <a:off x="3682636" y="2795750"/>
            <a:ext cx="2862042" cy="3506719"/>
          </a:xfrm>
          <a:prstGeom prst="rect">
            <a:avLst/>
          </a:prstGeom>
        </p:spPr>
      </p:pic>
      <p:pic>
        <p:nvPicPr>
          <p:cNvPr id="17" name="Resim 16" descr="çizim içeren bir resim&#10;&#10;Açıklama otomatik olarak oluşturuldu">
            <a:extLst>
              <a:ext uri="{FF2B5EF4-FFF2-40B4-BE49-F238E27FC236}">
                <a16:creationId xmlns:a16="http://schemas.microsoft.com/office/drawing/2014/main" id="{2D20008C-F731-4653-8536-3689B7E7CCF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b="20653"/>
          <a:stretch/>
        </p:blipFill>
        <p:spPr>
          <a:xfrm>
            <a:off x="109182" y="5708883"/>
            <a:ext cx="3383236" cy="2163769"/>
          </a:xfrm>
          <a:prstGeom prst="rect">
            <a:avLst/>
          </a:prstGeom>
        </p:spPr>
      </p:pic>
      <p:pic>
        <p:nvPicPr>
          <p:cNvPr id="24" name="Resim 23" descr="çizim içeren bir resim&#10;&#10;Açıklama otomatik olarak oluşturuldu">
            <a:extLst>
              <a:ext uri="{FF2B5EF4-FFF2-40B4-BE49-F238E27FC236}">
                <a16:creationId xmlns:a16="http://schemas.microsoft.com/office/drawing/2014/main" id="{1068B1DF-49B9-4637-AD29-FF30F76B11D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4" r="8220"/>
          <a:stretch/>
        </p:blipFill>
        <p:spPr>
          <a:xfrm>
            <a:off x="3737074" y="6478969"/>
            <a:ext cx="2732335" cy="3347796"/>
          </a:xfrm>
          <a:prstGeom prst="rect">
            <a:avLst/>
          </a:prstGeom>
        </p:spPr>
      </p:pic>
      <p:pic>
        <p:nvPicPr>
          <p:cNvPr id="25" name="Resim 24" descr="çizim içeren bir resim&#10;&#10;Açıklama otomatik olarak oluşturuldu">
            <a:extLst>
              <a:ext uri="{FF2B5EF4-FFF2-40B4-BE49-F238E27FC236}">
                <a16:creationId xmlns:a16="http://schemas.microsoft.com/office/drawing/2014/main" id="{F1A05D9A-36F1-4A50-8F3B-7F45629A03D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b="20653"/>
          <a:stretch/>
        </p:blipFill>
        <p:spPr>
          <a:xfrm>
            <a:off x="396087" y="8152867"/>
            <a:ext cx="2605654" cy="166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03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sim 18" descr="kedi, kamera, beyaz, bakarken içeren bir resim&#10;&#10;Açıklama otomatik olarak oluşturuldu">
            <a:extLst>
              <a:ext uri="{FF2B5EF4-FFF2-40B4-BE49-F238E27FC236}">
                <a16:creationId xmlns:a16="http://schemas.microsoft.com/office/drawing/2014/main" id="{8FE3BBA9-E86E-437C-897A-46C6231D3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590" y="5255017"/>
            <a:ext cx="4762500" cy="4572000"/>
          </a:xfrm>
          <a:prstGeom prst="rect">
            <a:avLst/>
          </a:prstGeom>
        </p:spPr>
      </p:pic>
      <p:pic>
        <p:nvPicPr>
          <p:cNvPr id="3" name="Resim 2" descr="kedi, kamera, beyaz, bakarken içeren bir resim&#10;&#10;Açıklama otomatik olarak oluşturuldu">
            <a:extLst>
              <a:ext uri="{FF2B5EF4-FFF2-40B4-BE49-F238E27FC236}">
                <a16:creationId xmlns:a16="http://schemas.microsoft.com/office/drawing/2014/main" id="{03AC5BBD-F6F5-4D2E-B2DD-7D7824850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660" y="381000"/>
            <a:ext cx="4762500" cy="4572000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Resim 7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7AC82681-C81A-4F81-BBE2-5AD8E87512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8" t="8099" b="48193"/>
          <a:stretch/>
        </p:blipFill>
        <p:spPr>
          <a:xfrm>
            <a:off x="4898048" y="2713292"/>
            <a:ext cx="1909420" cy="2239708"/>
          </a:xfrm>
          <a:prstGeom prst="rect">
            <a:avLst/>
          </a:prstGeom>
        </p:spPr>
      </p:pic>
      <p:pic>
        <p:nvPicPr>
          <p:cNvPr id="16" name="Resim 15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75D643CB-2EBE-48D9-B18B-48D2096A9E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0" t="51483" r="21408"/>
          <a:stretch/>
        </p:blipFill>
        <p:spPr>
          <a:xfrm>
            <a:off x="92407" y="5035389"/>
            <a:ext cx="2313801" cy="2357278"/>
          </a:xfrm>
          <a:prstGeom prst="rect">
            <a:avLst/>
          </a:prstGeom>
        </p:spPr>
      </p:pic>
      <p:pic>
        <p:nvPicPr>
          <p:cNvPr id="17" name="Resim 16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EAF8713E-ED2F-466A-B2CF-D7E938FB77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1" r="53053" b="48250"/>
          <a:stretch/>
        </p:blipFill>
        <p:spPr>
          <a:xfrm>
            <a:off x="4950766" y="397464"/>
            <a:ext cx="1907234" cy="1934702"/>
          </a:xfrm>
          <a:prstGeom prst="rect">
            <a:avLst/>
          </a:prstGeom>
        </p:spPr>
      </p:pic>
      <p:pic>
        <p:nvPicPr>
          <p:cNvPr id="20" name="Resim 19" descr="kedi, bakarken, oturma, kamera içeren bir resim&#10;&#10;Açıklama otomatik olarak oluşturuldu">
            <a:extLst>
              <a:ext uri="{FF2B5EF4-FFF2-40B4-BE49-F238E27FC236}">
                <a16:creationId xmlns:a16="http://schemas.microsoft.com/office/drawing/2014/main" id="{195B8BE2-A9DF-454C-B150-C8951140E3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1" r="53053" b="48250"/>
          <a:stretch/>
        </p:blipFill>
        <p:spPr>
          <a:xfrm>
            <a:off x="148441" y="7541016"/>
            <a:ext cx="2257765" cy="229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15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Resim 6" descr="çizim içeren bir resim&#10;&#10;Açıklama otomatik olarak oluşturuldu">
            <a:extLst>
              <a:ext uri="{FF2B5EF4-FFF2-40B4-BE49-F238E27FC236}">
                <a16:creationId xmlns:a16="http://schemas.microsoft.com/office/drawing/2014/main" id="{9204CFFD-267C-4F00-94EB-6D327AE98C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0" y="0"/>
            <a:ext cx="2169988" cy="2310544"/>
          </a:xfrm>
          <a:prstGeom prst="rect">
            <a:avLst/>
          </a:prstGeom>
        </p:spPr>
      </p:pic>
      <p:pic>
        <p:nvPicPr>
          <p:cNvPr id="18" name="Resim 17" descr="çizim içeren bir resim&#10;&#10;Açıklama otomatik olarak oluşturuldu">
            <a:extLst>
              <a:ext uri="{FF2B5EF4-FFF2-40B4-BE49-F238E27FC236}">
                <a16:creationId xmlns:a16="http://schemas.microsoft.com/office/drawing/2014/main" id="{0FA491D4-CC0D-41D5-BDDA-3F2CD07DD8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152400" y="152400"/>
            <a:ext cx="2169988" cy="2310544"/>
          </a:xfrm>
          <a:prstGeom prst="rect">
            <a:avLst/>
          </a:prstGeom>
        </p:spPr>
      </p:pic>
      <p:pic>
        <p:nvPicPr>
          <p:cNvPr id="21" name="Resim 20" descr="çizim içeren bir resim&#10;&#10;Açıklama otomatik olarak oluşturuldu">
            <a:extLst>
              <a:ext uri="{FF2B5EF4-FFF2-40B4-BE49-F238E27FC236}">
                <a16:creationId xmlns:a16="http://schemas.microsoft.com/office/drawing/2014/main" id="{2D8604C3-EC2F-45BA-9A62-6B93B0C8EE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176581" y="2735568"/>
            <a:ext cx="2018422" cy="2149161"/>
          </a:xfrm>
          <a:prstGeom prst="rect">
            <a:avLst/>
          </a:prstGeom>
        </p:spPr>
      </p:pic>
      <p:pic>
        <p:nvPicPr>
          <p:cNvPr id="22" name="Resim 21" descr="çizim içeren bir resim&#10;&#10;Açıklama otomatik olarak oluşturuldu">
            <a:extLst>
              <a:ext uri="{FF2B5EF4-FFF2-40B4-BE49-F238E27FC236}">
                <a16:creationId xmlns:a16="http://schemas.microsoft.com/office/drawing/2014/main" id="{64B5FADC-C807-4E8B-A131-05EFF02DA5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525693" y="83832"/>
            <a:ext cx="2169988" cy="2310544"/>
          </a:xfrm>
          <a:prstGeom prst="rect">
            <a:avLst/>
          </a:prstGeom>
        </p:spPr>
      </p:pic>
      <p:pic>
        <p:nvPicPr>
          <p:cNvPr id="23" name="Resim 22" descr="çizim içeren bir resim&#10;&#10;Açıklama otomatik olarak oluşturuldu">
            <a:extLst>
              <a:ext uri="{FF2B5EF4-FFF2-40B4-BE49-F238E27FC236}">
                <a16:creationId xmlns:a16="http://schemas.microsoft.com/office/drawing/2014/main" id="{62551D48-DB05-44BA-B95D-CB1C4C522C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4884762" y="205696"/>
            <a:ext cx="1732554" cy="1844776"/>
          </a:xfrm>
          <a:prstGeom prst="rect">
            <a:avLst/>
          </a:prstGeom>
        </p:spPr>
      </p:pic>
      <p:pic>
        <p:nvPicPr>
          <p:cNvPr id="24" name="Resim 23" descr="çizim içeren bir resim&#10;&#10;Açıklama otomatik olarak oluşturuldu">
            <a:extLst>
              <a:ext uri="{FF2B5EF4-FFF2-40B4-BE49-F238E27FC236}">
                <a16:creationId xmlns:a16="http://schemas.microsoft.com/office/drawing/2014/main" id="{962D3E80-5F4D-4CE3-8BEF-219FDE54AB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4940489" y="3008589"/>
            <a:ext cx="1732554" cy="1844776"/>
          </a:xfrm>
          <a:prstGeom prst="rect">
            <a:avLst/>
          </a:prstGeom>
        </p:spPr>
      </p:pic>
      <p:pic>
        <p:nvPicPr>
          <p:cNvPr id="25" name="Resim 24" descr="çizim içeren bir resim&#10;&#10;Açıklama otomatik olarak oluşturuldu">
            <a:extLst>
              <a:ext uri="{FF2B5EF4-FFF2-40B4-BE49-F238E27FC236}">
                <a16:creationId xmlns:a16="http://schemas.microsoft.com/office/drawing/2014/main" id="{EE2DF2A0-1F8F-4565-A5C9-B9E6A4514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4971622" y="5312919"/>
            <a:ext cx="1732554" cy="1844776"/>
          </a:xfrm>
          <a:prstGeom prst="rect">
            <a:avLst/>
          </a:prstGeom>
        </p:spPr>
      </p:pic>
      <p:pic>
        <p:nvPicPr>
          <p:cNvPr id="26" name="Resim 25" descr="çizim içeren bir resim&#10;&#10;Açıklama otomatik olarak oluşturuldu">
            <a:extLst>
              <a:ext uri="{FF2B5EF4-FFF2-40B4-BE49-F238E27FC236}">
                <a16:creationId xmlns:a16="http://schemas.microsoft.com/office/drawing/2014/main" id="{E826381D-1654-4E7B-A4FC-16333CB969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4971622" y="7599923"/>
            <a:ext cx="1732554" cy="1844776"/>
          </a:xfrm>
          <a:prstGeom prst="rect">
            <a:avLst/>
          </a:prstGeom>
        </p:spPr>
      </p:pic>
      <p:pic>
        <p:nvPicPr>
          <p:cNvPr id="27" name="Resim 26" descr="çizim içeren bir resim&#10;&#10;Açıklama otomatik olarak oluşturuldu">
            <a:extLst>
              <a:ext uri="{FF2B5EF4-FFF2-40B4-BE49-F238E27FC236}">
                <a16:creationId xmlns:a16="http://schemas.microsoft.com/office/drawing/2014/main" id="{BA093E20-42F9-4960-9301-A743F7C617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601325" y="2773274"/>
            <a:ext cx="2063922" cy="2197608"/>
          </a:xfrm>
          <a:prstGeom prst="rect">
            <a:avLst/>
          </a:prstGeom>
        </p:spPr>
      </p:pic>
      <p:pic>
        <p:nvPicPr>
          <p:cNvPr id="28" name="Resim 27" descr="çizim içeren bir resim&#10;&#10;Açıklama otomatik olarak oluşturuldu">
            <a:extLst>
              <a:ext uri="{FF2B5EF4-FFF2-40B4-BE49-F238E27FC236}">
                <a16:creationId xmlns:a16="http://schemas.microsoft.com/office/drawing/2014/main" id="{396F6DAE-41CF-44CB-A3B3-5EDC584AD5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555117" y="5074665"/>
            <a:ext cx="2063922" cy="2197608"/>
          </a:xfrm>
          <a:prstGeom prst="rect">
            <a:avLst/>
          </a:prstGeom>
        </p:spPr>
      </p:pic>
      <p:pic>
        <p:nvPicPr>
          <p:cNvPr id="29" name="Resim 28" descr="çizim içeren bir resim&#10;&#10;Açıklama otomatik olarak oluşturuldu">
            <a:extLst>
              <a:ext uri="{FF2B5EF4-FFF2-40B4-BE49-F238E27FC236}">
                <a16:creationId xmlns:a16="http://schemas.microsoft.com/office/drawing/2014/main" id="{63F00826-1A2A-446B-B8F4-F03D05B359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618101" y="7484320"/>
            <a:ext cx="2063922" cy="2197608"/>
          </a:xfrm>
          <a:prstGeom prst="rect">
            <a:avLst/>
          </a:prstGeom>
        </p:spPr>
      </p:pic>
      <p:pic>
        <p:nvPicPr>
          <p:cNvPr id="30" name="Resim 29" descr="çizim içeren bir resim&#10;&#10;Açıklama otomatik olarak oluşturuldu">
            <a:extLst>
              <a:ext uri="{FF2B5EF4-FFF2-40B4-BE49-F238E27FC236}">
                <a16:creationId xmlns:a16="http://schemas.microsoft.com/office/drawing/2014/main" id="{357C4AAA-5D5D-40C2-BE45-9D40601AC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56194" y="5112316"/>
            <a:ext cx="2063922" cy="2197608"/>
          </a:xfrm>
          <a:prstGeom prst="rect">
            <a:avLst/>
          </a:prstGeom>
        </p:spPr>
      </p:pic>
      <p:pic>
        <p:nvPicPr>
          <p:cNvPr id="31" name="Resim 30" descr="çizim içeren bir resim&#10;&#10;Açıklama otomatik olarak oluşturuldu">
            <a:extLst>
              <a:ext uri="{FF2B5EF4-FFF2-40B4-BE49-F238E27FC236}">
                <a16:creationId xmlns:a16="http://schemas.microsoft.com/office/drawing/2014/main" id="{9EAE06FE-DF2A-4EE8-A20C-F1CD174BD9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5" r="61150" b="70758"/>
          <a:stretch/>
        </p:blipFill>
        <p:spPr>
          <a:xfrm>
            <a:off x="238509" y="7555992"/>
            <a:ext cx="2063922" cy="2197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35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çizim içeren bir resim&#10;&#10;Açıklama otomatik olarak oluşturuldu">
            <a:extLst>
              <a:ext uri="{FF2B5EF4-FFF2-40B4-BE49-F238E27FC236}">
                <a16:creationId xmlns:a16="http://schemas.microsoft.com/office/drawing/2014/main" id="{9C58F599-DA21-440F-A3E0-FF973C510E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480343" y="514597"/>
            <a:ext cx="3278997" cy="1647648"/>
          </a:xfrm>
          <a:prstGeom prst="rect">
            <a:avLst/>
          </a:prstGeom>
        </p:spPr>
      </p:pic>
      <p:pic>
        <p:nvPicPr>
          <p:cNvPr id="33" name="Resim 32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530C0DEF-1337-4B6C-9FD5-06C38DF437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00" y="5463083"/>
            <a:ext cx="2836325" cy="2596911"/>
          </a:xfrm>
          <a:prstGeom prst="rect">
            <a:avLst/>
          </a:prstGeom>
        </p:spPr>
      </p:pic>
      <p:pic>
        <p:nvPicPr>
          <p:cNvPr id="32" name="Resim 31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90362589-4BD4-4397-A5D7-0C14F4BC4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7" y="2912104"/>
            <a:ext cx="2919868" cy="2673402"/>
          </a:xfrm>
          <a:prstGeom prst="rect">
            <a:avLst/>
          </a:prstGeom>
        </p:spPr>
      </p:pic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3538182" y="-243384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28516" y="544966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147851" y="812306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Resim 2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56C02609-DDA4-482B-BAEC-0F073F1896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72" y="1720"/>
            <a:ext cx="2919868" cy="2673402"/>
          </a:xfrm>
          <a:prstGeom prst="rect">
            <a:avLst/>
          </a:prstGeom>
        </p:spPr>
      </p:pic>
      <p:pic>
        <p:nvPicPr>
          <p:cNvPr id="34" name="Resim 33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AE3A8743-63EC-4A8B-B4CE-15E336298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04" y="8152454"/>
            <a:ext cx="1841505" cy="1686064"/>
          </a:xfrm>
          <a:prstGeom prst="rect">
            <a:avLst/>
          </a:prstGeom>
        </p:spPr>
      </p:pic>
      <p:pic>
        <p:nvPicPr>
          <p:cNvPr id="36" name="Resim 35" descr="çizim içeren bir resim&#10;&#10;Açıklama otomatik olarak oluşturuldu">
            <a:extLst>
              <a:ext uri="{FF2B5EF4-FFF2-40B4-BE49-F238E27FC236}">
                <a16:creationId xmlns:a16="http://schemas.microsoft.com/office/drawing/2014/main" id="{118623B5-87EC-4769-BE67-6927F92C43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2" y="3238910"/>
            <a:ext cx="3278997" cy="1647648"/>
          </a:xfrm>
          <a:prstGeom prst="rect">
            <a:avLst/>
          </a:prstGeom>
        </p:spPr>
      </p:pic>
      <p:pic>
        <p:nvPicPr>
          <p:cNvPr id="37" name="Resim 36" descr="çizim içeren bir resim&#10;&#10;Açıklama otomatik olarak oluşturuldu">
            <a:extLst>
              <a:ext uri="{FF2B5EF4-FFF2-40B4-BE49-F238E27FC236}">
                <a16:creationId xmlns:a16="http://schemas.microsoft.com/office/drawing/2014/main" id="{4F576EF7-5679-4012-99AE-3D8E660F84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1" y="5918540"/>
            <a:ext cx="3278997" cy="1647648"/>
          </a:xfrm>
          <a:prstGeom prst="rect">
            <a:avLst/>
          </a:prstGeom>
        </p:spPr>
      </p:pic>
      <p:pic>
        <p:nvPicPr>
          <p:cNvPr id="38" name="Resim 37" descr="çizim içeren bir resim&#10;&#10;Açıklama otomatik olarak oluşturuldu">
            <a:extLst>
              <a:ext uri="{FF2B5EF4-FFF2-40B4-BE49-F238E27FC236}">
                <a16:creationId xmlns:a16="http://schemas.microsoft.com/office/drawing/2014/main" id="{FE24E282-8D92-40D7-B1CF-4A3CCF4C84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0" y="8187275"/>
            <a:ext cx="3278997" cy="164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88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çizim içeren bir resim&#10;&#10;Açıklama otomatik olarak oluşturuldu">
            <a:extLst>
              <a:ext uri="{FF2B5EF4-FFF2-40B4-BE49-F238E27FC236}">
                <a16:creationId xmlns:a16="http://schemas.microsoft.com/office/drawing/2014/main" id="{9C58F599-DA21-440F-A3E0-FF973C510E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480343" y="514597"/>
            <a:ext cx="3278997" cy="1647648"/>
          </a:xfrm>
          <a:prstGeom prst="rect">
            <a:avLst/>
          </a:prstGeom>
        </p:spPr>
      </p:pic>
      <p:pic>
        <p:nvPicPr>
          <p:cNvPr id="33" name="Resim 32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530C0DEF-1337-4B6C-9FD5-06C38DF437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00" y="5463083"/>
            <a:ext cx="2836325" cy="2596911"/>
          </a:xfrm>
          <a:prstGeom prst="rect">
            <a:avLst/>
          </a:prstGeom>
        </p:spPr>
      </p:pic>
      <p:pic>
        <p:nvPicPr>
          <p:cNvPr id="32" name="Resim 31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90362589-4BD4-4397-A5D7-0C14F4BC4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7" y="2912104"/>
            <a:ext cx="2919868" cy="2673402"/>
          </a:xfrm>
          <a:prstGeom prst="rect">
            <a:avLst/>
          </a:prstGeom>
        </p:spPr>
      </p:pic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3538182" y="-243384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28516" y="544966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147851" y="8123066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Resim 2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56C02609-DDA4-482B-BAEC-0F073F1896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72" y="1720"/>
            <a:ext cx="2919868" cy="2673402"/>
          </a:xfrm>
          <a:prstGeom prst="rect">
            <a:avLst/>
          </a:prstGeom>
        </p:spPr>
      </p:pic>
      <p:pic>
        <p:nvPicPr>
          <p:cNvPr id="34" name="Resim 33" descr="işaret, çizim içeren bir resim&#10;&#10;Açıklama otomatik olarak oluşturuldu">
            <a:extLst>
              <a:ext uri="{FF2B5EF4-FFF2-40B4-BE49-F238E27FC236}">
                <a16:creationId xmlns:a16="http://schemas.microsoft.com/office/drawing/2014/main" id="{AE3A8743-63EC-4A8B-B4CE-15E336298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04" y="8152454"/>
            <a:ext cx="1841505" cy="1686064"/>
          </a:xfrm>
          <a:prstGeom prst="rect">
            <a:avLst/>
          </a:prstGeom>
        </p:spPr>
      </p:pic>
      <p:pic>
        <p:nvPicPr>
          <p:cNvPr id="36" name="Resim 35" descr="çizim içeren bir resim&#10;&#10;Açıklama otomatik olarak oluşturuldu">
            <a:extLst>
              <a:ext uri="{FF2B5EF4-FFF2-40B4-BE49-F238E27FC236}">
                <a16:creationId xmlns:a16="http://schemas.microsoft.com/office/drawing/2014/main" id="{118623B5-87EC-4769-BE67-6927F92C43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2" y="3238910"/>
            <a:ext cx="3278997" cy="1647648"/>
          </a:xfrm>
          <a:prstGeom prst="rect">
            <a:avLst/>
          </a:prstGeom>
        </p:spPr>
      </p:pic>
      <p:pic>
        <p:nvPicPr>
          <p:cNvPr id="37" name="Resim 36" descr="çizim içeren bir resim&#10;&#10;Açıklama otomatik olarak oluşturuldu">
            <a:extLst>
              <a:ext uri="{FF2B5EF4-FFF2-40B4-BE49-F238E27FC236}">
                <a16:creationId xmlns:a16="http://schemas.microsoft.com/office/drawing/2014/main" id="{4F576EF7-5679-4012-99AE-3D8E660F84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1" y="5918540"/>
            <a:ext cx="3278997" cy="1647648"/>
          </a:xfrm>
          <a:prstGeom prst="rect">
            <a:avLst/>
          </a:prstGeom>
        </p:spPr>
      </p:pic>
      <p:pic>
        <p:nvPicPr>
          <p:cNvPr id="38" name="Resim 37" descr="çizim içeren bir resim&#10;&#10;Açıklama otomatik olarak oluşturuldu">
            <a:extLst>
              <a:ext uri="{FF2B5EF4-FFF2-40B4-BE49-F238E27FC236}">
                <a16:creationId xmlns:a16="http://schemas.microsoft.com/office/drawing/2014/main" id="{FE24E282-8D92-40D7-B1CF-4A3CCF4C84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95" b="24663"/>
          <a:stretch/>
        </p:blipFill>
        <p:spPr>
          <a:xfrm>
            <a:off x="3538180" y="8187275"/>
            <a:ext cx="3278997" cy="164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43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Resim 1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7B9E7F93-76B2-436B-85D5-477BB7A0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30" t="-1200" b="83145"/>
          <a:stretch/>
        </p:blipFill>
        <p:spPr>
          <a:xfrm rot="20012299">
            <a:off x="2413271" y="7546248"/>
            <a:ext cx="2508891" cy="1900318"/>
          </a:xfrm>
          <a:prstGeom prst="rect">
            <a:avLst/>
          </a:prstGeom>
        </p:spPr>
      </p:pic>
      <p:pic>
        <p:nvPicPr>
          <p:cNvPr id="27" name="Resim 26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58D10EEA-AA52-4DDB-8881-45F3A94AFE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8" t="88680" r="44676"/>
          <a:stretch/>
        </p:blipFill>
        <p:spPr>
          <a:xfrm rot="16200000">
            <a:off x="4421552" y="5455234"/>
            <a:ext cx="2432674" cy="1511770"/>
          </a:xfrm>
          <a:prstGeom prst="rect">
            <a:avLst/>
          </a:prstGeom>
        </p:spPr>
      </p:pic>
      <p:pic>
        <p:nvPicPr>
          <p:cNvPr id="25" name="Resim 2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0A2514C5-7AC0-4293-B60F-C82933F98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3" t="25967" b="57916"/>
          <a:stretch/>
        </p:blipFill>
        <p:spPr>
          <a:xfrm>
            <a:off x="-41470" y="5114614"/>
            <a:ext cx="2574979" cy="2193011"/>
          </a:xfrm>
          <a:prstGeom prst="rect">
            <a:avLst/>
          </a:prstGeom>
        </p:spPr>
      </p:pic>
      <p:pic>
        <p:nvPicPr>
          <p:cNvPr id="23" name="Resim 22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E1CC518E-033A-4920-BDFB-E2A7651B9F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t="16976" r="31880" b="65745"/>
          <a:stretch/>
        </p:blipFill>
        <p:spPr>
          <a:xfrm>
            <a:off x="-173090" y="2751184"/>
            <a:ext cx="4710617" cy="2193011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Resim 1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DF6488C7-F4CA-4200-9908-39B68BECA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63" b="86363"/>
          <a:stretch/>
        </p:blipFill>
        <p:spPr>
          <a:xfrm rot="5400000">
            <a:off x="4668075" y="716023"/>
            <a:ext cx="2469443" cy="1281752"/>
          </a:xfrm>
          <a:prstGeom prst="rect">
            <a:avLst/>
          </a:prstGeom>
        </p:spPr>
      </p:pic>
      <p:pic>
        <p:nvPicPr>
          <p:cNvPr id="18" name="Resim 1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9C1E9F2E-02FE-4E49-A226-F7D525EB42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3" t="72709" r="61592" b="11029"/>
          <a:stretch/>
        </p:blipFill>
        <p:spPr>
          <a:xfrm>
            <a:off x="2533509" y="168678"/>
            <a:ext cx="2200837" cy="2347562"/>
          </a:xfrm>
          <a:prstGeom prst="rect">
            <a:avLst/>
          </a:prstGeom>
        </p:spPr>
      </p:pic>
      <p:pic>
        <p:nvPicPr>
          <p:cNvPr id="21" name="Resim 20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BB35251C-7FCC-4318-88F8-084515E0DD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109181" y="268241"/>
            <a:ext cx="2350971" cy="2247999"/>
          </a:xfrm>
          <a:prstGeom prst="rect">
            <a:avLst/>
          </a:prstGeom>
        </p:spPr>
      </p:pic>
      <p:pic>
        <p:nvPicPr>
          <p:cNvPr id="22" name="Resim 21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AE91EAEF-FC6C-400C-936E-A8425065D6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44002" r="70093" b="34364"/>
          <a:stretch/>
        </p:blipFill>
        <p:spPr>
          <a:xfrm>
            <a:off x="4899724" y="2742381"/>
            <a:ext cx="2122723" cy="2254236"/>
          </a:xfrm>
          <a:prstGeom prst="rect">
            <a:avLst/>
          </a:prstGeom>
        </p:spPr>
      </p:pic>
      <p:pic>
        <p:nvPicPr>
          <p:cNvPr id="24" name="Resim 2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4FB0FA4F-951F-49C9-A7A7-2C0CF433BC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87392" r="26114" b="-285"/>
          <a:stretch/>
        </p:blipFill>
        <p:spPr>
          <a:xfrm>
            <a:off x="2567167" y="5183239"/>
            <a:ext cx="2201102" cy="2124386"/>
          </a:xfrm>
          <a:prstGeom prst="rect">
            <a:avLst/>
          </a:prstGeom>
        </p:spPr>
      </p:pic>
      <p:pic>
        <p:nvPicPr>
          <p:cNvPr id="26" name="Resim 25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C38559C0-8680-428D-A194-EC01B0742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57" t="42026" b="39650"/>
          <a:stretch/>
        </p:blipFill>
        <p:spPr>
          <a:xfrm>
            <a:off x="92408" y="7521525"/>
            <a:ext cx="2229095" cy="2384475"/>
          </a:xfrm>
          <a:prstGeom prst="rect">
            <a:avLst/>
          </a:prstGeom>
        </p:spPr>
      </p:pic>
      <p:pic>
        <p:nvPicPr>
          <p:cNvPr id="28" name="Resim 2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2DC90829-4E58-4928-BCB0-BDA0617608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4916933" y="7457422"/>
            <a:ext cx="1812223" cy="243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59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Resim 1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7B9E7F93-76B2-436B-85D5-477BB7A0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30" t="-1200" b="83145"/>
          <a:stretch/>
        </p:blipFill>
        <p:spPr>
          <a:xfrm rot="20012299">
            <a:off x="2413271" y="7546248"/>
            <a:ext cx="2508891" cy="1900318"/>
          </a:xfrm>
          <a:prstGeom prst="rect">
            <a:avLst/>
          </a:prstGeom>
        </p:spPr>
      </p:pic>
      <p:pic>
        <p:nvPicPr>
          <p:cNvPr id="27" name="Resim 26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58D10EEA-AA52-4DDB-8881-45F3A94AFE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8" t="88680" r="44676"/>
          <a:stretch/>
        </p:blipFill>
        <p:spPr>
          <a:xfrm rot="16200000">
            <a:off x="4421552" y="5455234"/>
            <a:ext cx="2432674" cy="1511770"/>
          </a:xfrm>
          <a:prstGeom prst="rect">
            <a:avLst/>
          </a:prstGeom>
        </p:spPr>
      </p:pic>
      <p:pic>
        <p:nvPicPr>
          <p:cNvPr id="25" name="Resim 2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0A2514C5-7AC0-4293-B60F-C82933F98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3" t="25967" b="57916"/>
          <a:stretch/>
        </p:blipFill>
        <p:spPr>
          <a:xfrm>
            <a:off x="-41470" y="5114614"/>
            <a:ext cx="2574979" cy="2193011"/>
          </a:xfrm>
          <a:prstGeom prst="rect">
            <a:avLst/>
          </a:prstGeom>
        </p:spPr>
      </p:pic>
      <p:pic>
        <p:nvPicPr>
          <p:cNvPr id="23" name="Resim 22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E1CC518E-033A-4920-BDFB-E2A7651B9F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t="16976" r="31880" b="65745"/>
          <a:stretch/>
        </p:blipFill>
        <p:spPr>
          <a:xfrm>
            <a:off x="-173090" y="2751184"/>
            <a:ext cx="4710617" cy="2193011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Resim 1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DF6488C7-F4CA-4200-9908-39B68BECA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63" b="86363"/>
          <a:stretch/>
        </p:blipFill>
        <p:spPr>
          <a:xfrm rot="5400000">
            <a:off x="4668075" y="716023"/>
            <a:ext cx="2469443" cy="1281752"/>
          </a:xfrm>
          <a:prstGeom prst="rect">
            <a:avLst/>
          </a:prstGeom>
        </p:spPr>
      </p:pic>
      <p:pic>
        <p:nvPicPr>
          <p:cNvPr id="18" name="Resim 1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9C1E9F2E-02FE-4E49-A226-F7D525EB42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3" t="72709" r="61592" b="11029"/>
          <a:stretch/>
        </p:blipFill>
        <p:spPr>
          <a:xfrm>
            <a:off x="2533509" y="168678"/>
            <a:ext cx="2200837" cy="2347562"/>
          </a:xfrm>
          <a:prstGeom prst="rect">
            <a:avLst/>
          </a:prstGeom>
        </p:spPr>
      </p:pic>
      <p:pic>
        <p:nvPicPr>
          <p:cNvPr id="21" name="Resim 20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BB35251C-7FCC-4318-88F8-084515E0DD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109181" y="268241"/>
            <a:ext cx="2350971" cy="2247999"/>
          </a:xfrm>
          <a:prstGeom prst="rect">
            <a:avLst/>
          </a:prstGeom>
        </p:spPr>
      </p:pic>
      <p:pic>
        <p:nvPicPr>
          <p:cNvPr id="22" name="Resim 21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AE91EAEF-FC6C-400C-936E-A8425065D6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44002" r="70093" b="34364"/>
          <a:stretch/>
        </p:blipFill>
        <p:spPr>
          <a:xfrm>
            <a:off x="4899724" y="2742381"/>
            <a:ext cx="2122723" cy="2254236"/>
          </a:xfrm>
          <a:prstGeom prst="rect">
            <a:avLst/>
          </a:prstGeom>
        </p:spPr>
      </p:pic>
      <p:pic>
        <p:nvPicPr>
          <p:cNvPr id="24" name="Resim 2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4FB0FA4F-951F-49C9-A7A7-2C0CF433BC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87392" r="26114" b="-285"/>
          <a:stretch/>
        </p:blipFill>
        <p:spPr>
          <a:xfrm>
            <a:off x="2567167" y="5183239"/>
            <a:ext cx="2201102" cy="2124386"/>
          </a:xfrm>
          <a:prstGeom prst="rect">
            <a:avLst/>
          </a:prstGeom>
        </p:spPr>
      </p:pic>
      <p:pic>
        <p:nvPicPr>
          <p:cNvPr id="26" name="Resim 25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C38559C0-8680-428D-A194-EC01B0742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57" t="42026" b="39650"/>
          <a:stretch/>
        </p:blipFill>
        <p:spPr>
          <a:xfrm>
            <a:off x="92408" y="7521525"/>
            <a:ext cx="2229095" cy="2384475"/>
          </a:xfrm>
          <a:prstGeom prst="rect">
            <a:avLst/>
          </a:prstGeom>
        </p:spPr>
      </p:pic>
      <p:pic>
        <p:nvPicPr>
          <p:cNvPr id="28" name="Resim 2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2DC90829-4E58-4928-BCB0-BDA0617608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4916933" y="7457422"/>
            <a:ext cx="1812223" cy="243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987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Resim 1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7B9E7F93-76B2-436B-85D5-477BB7A0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30" t="-1200" b="83145"/>
          <a:stretch/>
        </p:blipFill>
        <p:spPr>
          <a:xfrm rot="20012299">
            <a:off x="2413271" y="7546248"/>
            <a:ext cx="2508891" cy="1900318"/>
          </a:xfrm>
          <a:prstGeom prst="rect">
            <a:avLst/>
          </a:prstGeom>
        </p:spPr>
      </p:pic>
      <p:pic>
        <p:nvPicPr>
          <p:cNvPr id="27" name="Resim 26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58D10EEA-AA52-4DDB-8881-45F3A94AFE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8" t="88680" r="44676"/>
          <a:stretch/>
        </p:blipFill>
        <p:spPr>
          <a:xfrm rot="16200000">
            <a:off x="4421552" y="5455234"/>
            <a:ext cx="2432674" cy="1511770"/>
          </a:xfrm>
          <a:prstGeom prst="rect">
            <a:avLst/>
          </a:prstGeom>
        </p:spPr>
      </p:pic>
      <p:pic>
        <p:nvPicPr>
          <p:cNvPr id="25" name="Resim 2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0A2514C5-7AC0-4293-B60F-C82933F98F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3" t="25967" b="57916"/>
          <a:stretch/>
        </p:blipFill>
        <p:spPr>
          <a:xfrm>
            <a:off x="-41470" y="5114614"/>
            <a:ext cx="2574979" cy="2193011"/>
          </a:xfrm>
          <a:prstGeom prst="rect">
            <a:avLst/>
          </a:prstGeom>
        </p:spPr>
      </p:pic>
      <p:pic>
        <p:nvPicPr>
          <p:cNvPr id="23" name="Resim 22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E1CC518E-033A-4920-BDFB-E2A7651B9F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t="16976" r="31880" b="65745"/>
          <a:stretch/>
        </p:blipFill>
        <p:spPr>
          <a:xfrm>
            <a:off x="-173090" y="2751184"/>
            <a:ext cx="4710617" cy="2193011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2D8F06E5-5E73-444B-96FF-BF73B0568843}"/>
              </a:ext>
            </a:extLst>
          </p:cNvPr>
          <p:cNvCxnSpPr>
            <a:cxnSpLocks/>
          </p:cNvCxnSpPr>
          <p:nvPr/>
        </p:nvCxnSpPr>
        <p:spPr>
          <a:xfrm flipV="1">
            <a:off x="2470244" y="1"/>
            <a:ext cx="0" cy="990599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69C07208-78CB-49BC-94D6-8044352D54E8}"/>
              </a:ext>
            </a:extLst>
          </p:cNvPr>
          <p:cNvCxnSpPr>
            <a:cxnSpLocks/>
          </p:cNvCxnSpPr>
          <p:nvPr/>
        </p:nvCxnSpPr>
        <p:spPr>
          <a:xfrm flipH="1" flipV="1">
            <a:off x="4848081" y="-188793"/>
            <a:ext cx="38669" cy="983775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B94D7687-A2FC-4D52-A73A-E69BE2216271}"/>
              </a:ext>
            </a:extLst>
          </p:cNvPr>
          <p:cNvCxnSpPr>
            <a:cxnSpLocks/>
          </p:cNvCxnSpPr>
          <p:nvPr/>
        </p:nvCxnSpPr>
        <p:spPr>
          <a:xfrm flipV="1">
            <a:off x="-98660" y="2667000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8EA6AB6A-6994-4C49-8CF1-9634E9120208}"/>
              </a:ext>
            </a:extLst>
          </p:cNvPr>
          <p:cNvCxnSpPr>
            <a:cxnSpLocks/>
          </p:cNvCxnSpPr>
          <p:nvPr/>
        </p:nvCxnSpPr>
        <p:spPr>
          <a:xfrm flipV="1">
            <a:off x="109182" y="5026584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B679D825-2CF5-411B-B0A0-1063EC691B78}"/>
              </a:ext>
            </a:extLst>
          </p:cNvPr>
          <p:cNvCxnSpPr>
            <a:cxnSpLocks/>
          </p:cNvCxnSpPr>
          <p:nvPr/>
        </p:nvCxnSpPr>
        <p:spPr>
          <a:xfrm flipV="1">
            <a:off x="0" y="7386851"/>
            <a:ext cx="6858000" cy="88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Resim 14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DF6488C7-F4CA-4200-9908-39B68BECA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63" b="86363"/>
          <a:stretch/>
        </p:blipFill>
        <p:spPr>
          <a:xfrm rot="5400000">
            <a:off x="4668075" y="716023"/>
            <a:ext cx="2469443" cy="1281752"/>
          </a:xfrm>
          <a:prstGeom prst="rect">
            <a:avLst/>
          </a:prstGeom>
        </p:spPr>
      </p:pic>
      <p:pic>
        <p:nvPicPr>
          <p:cNvPr id="18" name="Resim 1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9C1E9F2E-02FE-4E49-A226-F7D525EB42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3" t="72709" r="61592" b="11029"/>
          <a:stretch/>
        </p:blipFill>
        <p:spPr>
          <a:xfrm>
            <a:off x="2533509" y="168678"/>
            <a:ext cx="2200837" cy="2347562"/>
          </a:xfrm>
          <a:prstGeom prst="rect">
            <a:avLst/>
          </a:prstGeom>
        </p:spPr>
      </p:pic>
      <p:pic>
        <p:nvPicPr>
          <p:cNvPr id="21" name="Resim 20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BB35251C-7FCC-4318-88F8-084515E0DD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109181" y="268241"/>
            <a:ext cx="2350971" cy="2247999"/>
          </a:xfrm>
          <a:prstGeom prst="rect">
            <a:avLst/>
          </a:prstGeom>
        </p:spPr>
      </p:pic>
      <p:pic>
        <p:nvPicPr>
          <p:cNvPr id="22" name="Resim 21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AE91EAEF-FC6C-400C-936E-A8425065D6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" t="44002" r="70093" b="34364"/>
          <a:stretch/>
        </p:blipFill>
        <p:spPr>
          <a:xfrm>
            <a:off x="4899724" y="2742381"/>
            <a:ext cx="2122723" cy="2254236"/>
          </a:xfrm>
          <a:prstGeom prst="rect">
            <a:avLst/>
          </a:prstGeom>
        </p:spPr>
      </p:pic>
      <p:pic>
        <p:nvPicPr>
          <p:cNvPr id="24" name="Resim 23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4FB0FA4F-951F-49C9-A7A7-2C0CF433BC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8" t="87392" r="26114" b="-285"/>
          <a:stretch/>
        </p:blipFill>
        <p:spPr>
          <a:xfrm>
            <a:off x="2567167" y="5183239"/>
            <a:ext cx="2201102" cy="2124386"/>
          </a:xfrm>
          <a:prstGeom prst="rect">
            <a:avLst/>
          </a:prstGeom>
        </p:spPr>
      </p:pic>
      <p:pic>
        <p:nvPicPr>
          <p:cNvPr id="26" name="Resim 25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C38559C0-8680-428D-A194-EC01B0742C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57" t="42026" b="39650"/>
          <a:stretch/>
        </p:blipFill>
        <p:spPr>
          <a:xfrm>
            <a:off x="92408" y="7521525"/>
            <a:ext cx="2229095" cy="2384475"/>
          </a:xfrm>
          <a:prstGeom prst="rect">
            <a:avLst/>
          </a:prstGeom>
        </p:spPr>
      </p:pic>
      <p:pic>
        <p:nvPicPr>
          <p:cNvPr id="28" name="Resim 27" descr="metin, buzdolabı içeren bir resim&#10;&#10;Açıklama otomatik olarak oluşturuldu">
            <a:extLst>
              <a:ext uri="{FF2B5EF4-FFF2-40B4-BE49-F238E27FC236}">
                <a16:creationId xmlns:a16="http://schemas.microsoft.com/office/drawing/2014/main" id="{2DC90829-4E58-4928-BCB0-BDA0617608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0" t="60762" r="32040" b="18579"/>
          <a:stretch/>
        </p:blipFill>
        <p:spPr>
          <a:xfrm>
            <a:off x="4916933" y="7457422"/>
            <a:ext cx="1812223" cy="243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23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 descr="oda içeren bir resim&#10;&#10;Açıklama otomatik olarak oluşturuldu">
            <a:extLst>
              <a:ext uri="{FF2B5EF4-FFF2-40B4-BE49-F238E27FC236}">
                <a16:creationId xmlns:a16="http://schemas.microsoft.com/office/drawing/2014/main" id="{8867BAD2-3FA0-48CF-A8DE-CF90328A1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843" y="5405651"/>
            <a:ext cx="6368222" cy="5950449"/>
          </a:xfrm>
          <a:prstGeom prst="rect">
            <a:avLst/>
          </a:prstGeom>
        </p:spPr>
      </p:pic>
      <p:pic>
        <p:nvPicPr>
          <p:cNvPr id="7" name="Resim 6" descr="oda içeren bir resim&#10;&#10;Açıklama otomatik olarak oluşturuldu">
            <a:extLst>
              <a:ext uri="{FF2B5EF4-FFF2-40B4-BE49-F238E27FC236}">
                <a16:creationId xmlns:a16="http://schemas.microsoft.com/office/drawing/2014/main" id="{08A8EDA5-7015-47B1-922F-AB397E29B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4023"/>
            <a:ext cx="6851409" cy="640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2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12</Words>
  <Application>Microsoft Office PowerPoint</Application>
  <PresentationFormat>A4 Kağıt (210x297 mm)</PresentationFormat>
  <Paragraphs>12</Paragraphs>
  <Slides>12</Slides>
  <Notes>12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acer</dc:creator>
  <cp:lastModifiedBy>acer</cp:lastModifiedBy>
  <cp:revision>12</cp:revision>
  <dcterms:created xsi:type="dcterms:W3CDTF">2020-01-13T04:42:57Z</dcterms:created>
  <dcterms:modified xsi:type="dcterms:W3CDTF">2020-01-13T21:11:17Z</dcterms:modified>
</cp:coreProperties>
</file>